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CBD"/>
    <a:srgbClr val="213973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/>
    <p:restoredTop sz="94648"/>
  </p:normalViewPr>
  <p:slideViewPr>
    <p:cSldViewPr snapToGrid="0" snapToObjects="1">
      <p:cViewPr>
        <p:scale>
          <a:sx n="64" d="100"/>
          <a:sy n="64" d="100"/>
        </p:scale>
        <p:origin x="128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60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02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4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66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84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03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5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54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76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84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29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64E9-B8E9-134F-A4BD-C2677E6861EB}" type="datetimeFigureOut">
              <a:rPr lang="it-IT" smtClean="0"/>
              <a:t>02/11/22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1C37-D121-D04D-B3D2-FF0BC21F901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00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r="3226" b="78169"/>
          <a:stretch/>
        </p:blipFill>
        <p:spPr>
          <a:xfrm>
            <a:off x="0" y="-7212"/>
            <a:ext cx="12192000" cy="68652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5"/>
          <a:stretch/>
        </p:blipFill>
        <p:spPr>
          <a:xfrm>
            <a:off x="5844209" y="-7211"/>
            <a:ext cx="6347791" cy="68652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b="78041"/>
          <a:stretch/>
        </p:blipFill>
        <p:spPr>
          <a:xfrm>
            <a:off x="0" y="50799"/>
            <a:ext cx="6347791" cy="19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r="3226" b="78169"/>
          <a:stretch/>
        </p:blipFill>
        <p:spPr>
          <a:xfrm>
            <a:off x="0" y="-7212"/>
            <a:ext cx="12192000" cy="68652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442"/>
          <a:stretch/>
        </p:blipFill>
        <p:spPr>
          <a:xfrm>
            <a:off x="0" y="-7211"/>
            <a:ext cx="4904509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1"/>
          <a:stretch/>
        </p:blipFill>
        <p:spPr>
          <a:xfrm>
            <a:off x="6076603" y="-7211"/>
            <a:ext cx="4943302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482443" y="6098721"/>
            <a:ext cx="310243" cy="179615"/>
          </a:xfrm>
          <a:prstGeom prst="rect">
            <a:avLst/>
          </a:prstGeom>
          <a:solidFill>
            <a:srgbClr val="1C7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4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7211"/>
            <a:ext cx="12192000" cy="6865211"/>
          </a:xfrm>
          <a:prstGeom prst="rect">
            <a:avLst/>
          </a:prstGeom>
          <a:solidFill>
            <a:srgbClr val="9D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01" y="-1471368"/>
            <a:ext cx="7064189" cy="9996719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8437429" y="1524000"/>
            <a:ext cx="0" cy="145626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420495" y="1524000"/>
            <a:ext cx="0" cy="145626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8941" y="304628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Le componenti</a:t>
            </a:r>
            <a:r>
              <a:rPr lang="it-IT" sz="4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2008" y="893466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800" b="1" dirty="0">
                <a:solidFill>
                  <a:prstClr val="white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d</a:t>
            </a:r>
            <a:r>
              <a:rPr lang="it-IT" sz="4800" b="1" dirty="0" smtClean="0">
                <a:solidFill>
                  <a:prstClr val="white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el sito</a:t>
            </a:r>
            <a:endParaRPr lang="it-IT" sz="4800" b="1" dirty="0">
              <a:solidFill>
                <a:prstClr val="white"/>
              </a:solidFill>
              <a:latin typeface="Kohinoor Telugu Semibold" charset="0"/>
              <a:ea typeface="Kohinoor Telugu Semibold" charset="0"/>
              <a:cs typeface="Kohinoor Telugu Semibold" charset="0"/>
            </a:endParaRPr>
          </a:p>
          <a:p>
            <a:endParaRPr lang="it-IT" dirty="0">
              <a:latin typeface="Kohinoor Telugu" charset="0"/>
              <a:ea typeface="Kohinoor Telugu" charset="0"/>
              <a:cs typeface="Kohinoor Telug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7211"/>
            <a:ext cx="12192000" cy="6865211"/>
          </a:xfrm>
          <a:prstGeom prst="rect">
            <a:avLst/>
          </a:prstGeom>
          <a:solidFill>
            <a:srgbClr val="9D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12738" b="9541"/>
          <a:stretch/>
        </p:blipFill>
        <p:spPr>
          <a:xfrm>
            <a:off x="6320932" y="911395"/>
            <a:ext cx="4636838" cy="529218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68941" y="304628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Ampliamento</a:t>
            </a:r>
            <a:r>
              <a:rPr lang="it-IT" sz="4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2008" y="893466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800" b="1" dirty="0" smtClean="0">
                <a:solidFill>
                  <a:prstClr val="white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Core Zone 2021</a:t>
            </a:r>
            <a:endParaRPr lang="it-IT" sz="4800" b="1" dirty="0">
              <a:solidFill>
                <a:prstClr val="white"/>
              </a:solidFill>
              <a:latin typeface="Kohinoor Telugu Semibold" charset="0"/>
              <a:ea typeface="Kohinoor Telugu Semibold" charset="0"/>
              <a:cs typeface="Kohinoor Telugu Semibold" charset="0"/>
            </a:endParaRPr>
          </a:p>
          <a:p>
            <a:endParaRPr lang="it-IT" dirty="0">
              <a:latin typeface="Kohinoor Telugu" charset="0"/>
              <a:ea typeface="Kohinoor Telugu" charset="0"/>
              <a:cs typeface="Kohinoor Telug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7211"/>
            <a:ext cx="12192000" cy="6865211"/>
          </a:xfrm>
          <a:prstGeom prst="rect">
            <a:avLst/>
          </a:prstGeom>
          <a:solidFill>
            <a:srgbClr val="9D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68941" y="304628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I 18 punti</a:t>
            </a:r>
            <a:endParaRPr lang="it-IT" sz="4800" b="1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2008" y="893466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800" b="1" dirty="0" smtClean="0">
                <a:solidFill>
                  <a:prstClr val="white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di belvedere</a:t>
            </a:r>
            <a:endParaRPr lang="it-IT" sz="4800" b="1" dirty="0">
              <a:solidFill>
                <a:prstClr val="white"/>
              </a:solidFill>
              <a:latin typeface="Kohinoor Telugu Semibold" charset="0"/>
              <a:ea typeface="Kohinoor Telugu Semibold" charset="0"/>
              <a:cs typeface="Kohinoor Telugu Semibold" charset="0"/>
            </a:endParaRPr>
          </a:p>
          <a:p>
            <a:endParaRPr lang="it-IT" dirty="0">
              <a:latin typeface="Kohinoor Telugu" charset="0"/>
              <a:ea typeface="Kohinoor Telugu" charset="0"/>
              <a:cs typeface="Kohinoor Telugu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3" b="34126"/>
          <a:stretch/>
        </p:blipFill>
        <p:spPr>
          <a:xfrm>
            <a:off x="3681621" y="808801"/>
            <a:ext cx="8427877" cy="550432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64733" r="63196" b="12417"/>
          <a:stretch/>
        </p:blipFill>
        <p:spPr>
          <a:xfrm>
            <a:off x="12274" y="1738971"/>
            <a:ext cx="1972235" cy="272527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9" t="64522" r="38299" b="12628"/>
          <a:stretch/>
        </p:blipFill>
        <p:spPr>
          <a:xfrm>
            <a:off x="-23584" y="3863608"/>
            <a:ext cx="1972235" cy="272527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1" t="64823" r="12327" b="12327"/>
          <a:stretch/>
        </p:blipFill>
        <p:spPr>
          <a:xfrm>
            <a:off x="1732971" y="1748302"/>
            <a:ext cx="1972235" cy="27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8940" y="304628"/>
            <a:ext cx="10161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213973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I progetti strategici</a:t>
            </a:r>
            <a:endParaRPr lang="it-IT" sz="4800" b="1" dirty="0" smtClean="0">
              <a:solidFill>
                <a:srgbClr val="213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2007" y="893466"/>
            <a:ext cx="789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800" b="1" dirty="0" smtClean="0">
                <a:solidFill>
                  <a:srgbClr val="213973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da monitorare</a:t>
            </a:r>
            <a:endParaRPr lang="it-IT" dirty="0">
              <a:latin typeface="Kohinoor Telugu" charset="0"/>
              <a:ea typeface="Kohinoor Telugu" charset="0"/>
              <a:cs typeface="Kohinoor Telugu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4" b="29630"/>
          <a:stretch/>
        </p:blipFill>
        <p:spPr>
          <a:xfrm>
            <a:off x="1914275" y="1118692"/>
            <a:ext cx="10311593" cy="61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8940" y="304628"/>
            <a:ext cx="1169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1C7CBD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Il processo circolare</a:t>
            </a:r>
            <a:endParaRPr lang="it-IT" sz="4800" b="1" dirty="0" smtClean="0">
              <a:solidFill>
                <a:srgbClr val="1C7CBD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2007" y="893466"/>
            <a:ext cx="789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800" b="1" dirty="0">
                <a:solidFill>
                  <a:srgbClr val="1C7CBD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p</a:t>
            </a:r>
            <a:r>
              <a:rPr lang="it-IT" sz="4800" b="1" dirty="0" smtClean="0">
                <a:solidFill>
                  <a:srgbClr val="1C7CBD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er l’elaborazione</a:t>
            </a:r>
            <a:endParaRPr lang="it-IT" dirty="0">
              <a:solidFill>
                <a:srgbClr val="1C7CBD"/>
              </a:solidFill>
              <a:latin typeface="Kohinoor Telugu" charset="0"/>
              <a:ea typeface="Kohinoor Telugu" charset="0"/>
              <a:cs typeface="Kohinoor Telugu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39259" r="20596" b="32840"/>
          <a:stretch/>
        </p:blipFill>
        <p:spPr>
          <a:xfrm>
            <a:off x="3646672" y="1394717"/>
            <a:ext cx="8629995" cy="53289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2007" y="1482304"/>
            <a:ext cx="789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800" b="1" dirty="0" smtClean="0">
                <a:solidFill>
                  <a:srgbClr val="1C7CBD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del </a:t>
            </a:r>
            <a:r>
              <a:rPr lang="it-IT" sz="4800" b="1" dirty="0" err="1" smtClean="0">
                <a:solidFill>
                  <a:srgbClr val="1C7CBD"/>
                </a:solidFill>
                <a:latin typeface="Kohinoor Telugu Semibold" charset="0"/>
                <a:ea typeface="Kohinoor Telugu Semibold" charset="0"/>
                <a:cs typeface="Kohinoor Telugu Semibold" charset="0"/>
              </a:rPr>
              <a:t>PdG</a:t>
            </a:r>
            <a:endParaRPr lang="it-IT" dirty="0">
              <a:solidFill>
                <a:srgbClr val="1C7CBD"/>
              </a:solidFill>
              <a:latin typeface="Kohinoor Telugu" charset="0"/>
              <a:ea typeface="Kohinoor Telugu" charset="0"/>
              <a:cs typeface="Kohinoor Telug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r="3226" b="78169"/>
          <a:stretch/>
        </p:blipFill>
        <p:spPr>
          <a:xfrm>
            <a:off x="0" y="-7212"/>
            <a:ext cx="12192000" cy="68652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85" y="2918549"/>
            <a:ext cx="2306430" cy="10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7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</Words>
  <Application>Microsoft Macintosh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Helvetica</vt:lpstr>
      <vt:lpstr>Kohinoor Telugu</vt:lpstr>
      <vt:lpstr>Kohinoor Telugu Semibold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8</cp:revision>
  <dcterms:created xsi:type="dcterms:W3CDTF">2022-11-02T13:46:19Z</dcterms:created>
  <dcterms:modified xsi:type="dcterms:W3CDTF">2022-11-02T14:49:37Z</dcterms:modified>
</cp:coreProperties>
</file>