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9.xml" ContentType="application/vnd.openxmlformats-officedocument.drawingml.char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presentation.xml" ContentType="application/vnd.openxmlformats-officedocument.presentationml.presentation.main+xml"/>
  <Override PartName="/ppt/slideMasters/slideMaster9.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theme/theme9.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media/image9.png" ContentType="image/png"/>
  <Override PartName="/ppt/media/image1.png" ContentType="image/png"/>
  <Override PartName="/ppt/media/image8.png" ContentType="image/png"/>
  <Override PartName="/ppt/media/image38.png" ContentType="image/png"/>
  <Override PartName="/ppt/media/image2.jpeg" ContentType="image/jpeg"/>
  <Override PartName="/ppt/media/image17.jpeg" ContentType="image/jpe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8.png" ContentType="image/png"/>
  <Override PartName="/ppt/media/image19.png" ContentType="image/png"/>
  <Override PartName="/ppt/media/image40.jpeg" ContentType="image/jpeg"/>
  <Override PartName="/ppt/media/image20.png" ContentType="image/png"/>
  <Override PartName="/ppt/media/image21.png" ContentType="image/png"/>
  <Override PartName="/ppt/media/image22.jpeg" ContentType="image/jpeg"/>
  <Override PartName="/ppt/media/image23.png" ContentType="image/png"/>
  <Override PartName="/ppt/media/image24.jpeg" ContentType="image/jpe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9.png" ContentType="image/png"/>
  <Override PartName="/ppt/media/image41.png" ContentType="image/png"/>
  <Override PartName="/ppt/media/image42.png" ContentType="image/png"/>
  <Override PartName="/ppt/media/image43.png" ContentType="image/png"/>
  <Override PartName="/ppt/media/image44.png" ContentType="image/pn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08.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Lst>
  <p:sldSz cx="9144000" cy="51435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481166098978161"/>
          <c:y val="0.140883977900552"/>
          <c:w val="0.449509116409537"/>
          <c:h val="0.750690607734807"/>
        </c:manualLayout>
      </c:layout>
      <c:barChart>
        <c:barDir val="bar"/>
        <c:grouping val="clustered"/>
        <c:varyColors val="0"/>
        <c:ser>
          <c:idx val="0"/>
          <c:order val="0"/>
          <c:tx>
            <c:strRef>
              <c:f>label 0</c:f>
              <c:strCache>
                <c:ptCount val="1"/>
                <c:pt idx="0">
                  <c:v>Colonna1</c:v>
                </c:pt>
              </c:strCache>
            </c:strRef>
          </c:tx>
          <c:spPr>
            <a:solidFill>
              <a:srgbClr val="35a8e0"/>
            </a:solidFill>
            <a:ln>
              <a:noFill/>
            </a:ln>
          </c:spPr>
          <c:invertIfNegative val="0"/>
          <c:dLbls>
            <c:dLbl>
              <c:idx val="1"/>
              <c:dLblPos val="outEnd"/>
              <c:showLegendKey val="0"/>
              <c:showVal val="1"/>
              <c:showCatName val="0"/>
              <c:showSerName val="0"/>
              <c:showPercent val="0"/>
            </c:dLbl>
            <c:dLblPos val="outEnd"/>
            <c:showLegendKey val="0"/>
            <c:showVal val="1"/>
            <c:showCatName val="0"/>
            <c:showSerName val="0"/>
            <c:showPercent val="0"/>
            <c:showLeaderLines val="0"/>
          </c:dLbls>
          <c:cat>
            <c:strRef>
              <c:f>categories</c:f>
              <c:strCache>
                <c:ptCount val="3"/>
                <c:pt idx="0">
                  <c:v>BASSO</c:v>
                </c:pt>
                <c:pt idx="1">
                  <c:v>MEDIO</c:v>
                </c:pt>
                <c:pt idx="2">
                  <c:v>ALTO</c:v>
                </c:pt>
              </c:strCache>
            </c:strRef>
          </c:cat>
          <c:val>
            <c:numRef>
              <c:f>0</c:f>
              <c:numCache>
                <c:formatCode>General</c:formatCode>
                <c:ptCount val="3"/>
                <c:pt idx="0">
                  <c:v>13.715710723192</c:v>
                </c:pt>
                <c:pt idx="1">
                  <c:v>57.85536159601</c:v>
                </c:pt>
                <c:pt idx="2">
                  <c:v>28.428927680798</c:v>
                </c:pt>
              </c:numCache>
            </c:numRef>
          </c:val>
        </c:ser>
        <c:gapWidth val="60"/>
        <c:overlap val="0"/>
        <c:axId val="615313"/>
        <c:axId val="42431037"/>
      </c:barChart>
      <c:catAx>
        <c:axId val="615313"/>
        <c:scaling>
          <c:orientation val="minMax"/>
        </c:scaling>
        <c:delete val="0"/>
        <c:axPos val="b"/>
        <c:numFmt formatCode="DD/MM/YYYY" sourceLinked="1"/>
        <c:majorTickMark val="none"/>
        <c:minorTickMark val="none"/>
        <c:tickLblPos val="nextTo"/>
        <c:spPr>
          <a:ln w="3240">
            <a:solidFill>
              <a:srgbClr val="ffffff"/>
            </a:solidFill>
            <a:round/>
          </a:ln>
        </c:spPr>
        <c:txPr>
          <a:bodyPr/>
          <a:p>
            <a:pPr>
              <a:defRPr b="0" sz="900" spc="-1" strike="noStrike">
                <a:solidFill>
                  <a:srgbClr val="000000"/>
                </a:solidFill>
                <a:uFill>
                  <a:solidFill>
                    <a:srgbClr val="ffffff"/>
                  </a:solidFill>
                </a:uFill>
                <a:latin typeface="Montserrat Light"/>
              </a:defRPr>
            </a:pPr>
          </a:p>
        </c:txPr>
        <c:crossAx val="42431037"/>
        <c:crosses val="autoZero"/>
        <c:auto val="1"/>
        <c:lblAlgn val="ctr"/>
        <c:lblOffset val="100"/>
      </c:catAx>
      <c:valAx>
        <c:axId val="42431037"/>
        <c:scaling>
          <c:orientation val="minMax"/>
          <c:max val="100"/>
        </c:scaling>
        <c:delete val="1"/>
        <c:axPos val="l"/>
        <c:numFmt formatCode="###0" sourceLinked="0"/>
        <c:majorTickMark val="none"/>
        <c:minorTickMark val="none"/>
        <c:tickLblPos val="nextTo"/>
        <c:spPr>
          <a:ln w="9360">
            <a:solidFill>
              <a:srgbClr val="878787"/>
            </a:solidFill>
            <a:round/>
          </a:ln>
        </c:spPr>
        <c:txPr>
          <a:bodyPr/>
          <a:p>
            <a:pPr>
              <a:defRPr b="0" sz="1000" spc="-1" strike="noStrike">
                <a:solidFill>
                  <a:srgbClr val="000000"/>
                </a:solidFill>
                <a:uFill>
                  <a:solidFill>
                    <a:srgbClr val="ffffff"/>
                  </a:solidFill>
                </a:uFill>
                <a:latin typeface="Calibri Light"/>
              </a:defRPr>
            </a:pPr>
          </a:p>
        </c:txPr>
        <c:crossAx val="615313"/>
        <c:crosses val="max"/>
      </c:valAx>
      <c:spPr>
        <a:noFill/>
        <a:ln>
          <a:noFill/>
        </a:ln>
      </c:spPr>
    </c:plotArea>
    <c:plotVisOnly val="1"/>
    <c:dispBlanksAs val="gap"/>
  </c:chart>
  <c:spPr>
    <a:noFill/>
    <a:ln>
      <a:noFill/>
    </a:ln>
  </c:spPr>
</c:chartSpace>
</file>

<file path=ppt/charts/chart10.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299914651493599"/>
          <c:y val="0.0013917004048583"/>
          <c:w val="0.477098150782361"/>
          <c:h val="0.890814777327935"/>
        </c:manualLayout>
      </c:layout>
      <c:doughnutChart>
        <c:ser>
          <c:idx val="0"/>
          <c:order val="0"/>
          <c:tx>
            <c:strRef>
              <c:f>label 0</c:f>
              <c:strCache>
                <c:ptCount val="1"/>
                <c:pt idx="0">
                  <c:v>Vendite</c:v>
                </c:pt>
              </c:strCache>
            </c:strRef>
          </c:tx>
          <c:spPr>
            <a:solidFill>
              <a:srgbClr val="143880"/>
            </a:solidFill>
            <a:ln w="3240">
              <a:noFill/>
            </a:ln>
          </c:spPr>
          <c:explosion val="0"/>
          <c:dPt>
            <c:idx val="0"/>
            <c:spPr>
              <a:solidFill>
                <a:srgbClr val="35a8e0"/>
              </a:solidFill>
              <a:ln w="3240">
                <a:solidFill>
                  <a:srgbClr val="ffffff"/>
                </a:solidFill>
                <a:round/>
              </a:ln>
            </c:spPr>
          </c:dPt>
          <c:dPt>
            <c:idx val="1"/>
            <c:spPr>
              <a:solidFill>
                <a:srgbClr val="143880"/>
              </a:solidFill>
              <a:ln w="3240">
                <a:solidFill>
                  <a:srgbClr val="ffffff"/>
                </a:solidFill>
                <a:round/>
              </a:ln>
            </c:spPr>
          </c:dPt>
          <c:dLbls>
            <c:dLbl>
              <c:idx val="0"/>
              <c:showLegendKey val="0"/>
              <c:showVal val="1"/>
              <c:showCatName val="0"/>
              <c:showSerName val="0"/>
              <c:showPercent val="0"/>
            </c:dLbl>
            <c:dLbl>
              <c:idx val="1"/>
              <c:showLegendKey val="0"/>
              <c:showVal val="1"/>
              <c:showCatName val="0"/>
              <c:showSerName val="0"/>
              <c:showPercent val="0"/>
            </c:dLbl>
            <c:showLegendKey val="0"/>
            <c:showVal val="1"/>
            <c:showCatName val="0"/>
            <c:showSerName val="0"/>
            <c:showPercent val="0"/>
            <c:showLeaderLines val="0"/>
          </c:dLbls>
          <c:cat>
            <c:strRef>
              <c:f>categories</c:f>
              <c:strCache>
                <c:ptCount val="2"/>
                <c:pt idx="0">
                  <c:v>si</c:v>
                </c:pt>
                <c:pt idx="1">
                  <c:v>no</c:v>
                </c:pt>
              </c:strCache>
            </c:strRef>
          </c:cat>
          <c:val>
            <c:numRef>
              <c:f>0</c:f>
              <c:numCache>
                <c:formatCode>General</c:formatCode>
                <c:ptCount val="2"/>
                <c:pt idx="0">
                  <c:v>47.1321695760599</c:v>
                </c:pt>
                <c:pt idx="1">
                  <c:v>52.8678304239402</c:v>
                </c:pt>
              </c:numCache>
            </c:numRef>
          </c:val>
        </c:ser>
        <c:firstSliceAng val="266"/>
        <c:holeSize val="50"/>
      </c:doughnutChart>
      <c:spPr>
        <a:noFill/>
        <a:ln>
          <a:noFill/>
        </a:ln>
      </c:spPr>
    </c:plotArea>
    <c:legend>
      <c:legendPos val="b"/>
      <c:overlay val="0"/>
      <c:spPr>
        <a:noFill/>
        <a:ln>
          <a:noFill/>
        </a:ln>
      </c:spPr>
    </c:legend>
    <c:plotVisOnly val="1"/>
    <c:dispBlanksAs val="gap"/>
  </c:chart>
  <c:spPr>
    <a:noFill/>
    <a:ln>
      <a:noFill/>
    </a:ln>
  </c:spPr>
</c:chartSpace>
</file>

<file path=ppt/charts/chart11.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22916339664103"/>
          <c:y val="0.129418017539197"/>
          <c:w val="0.954010359441218"/>
          <c:h val="0.535477013021525"/>
        </c:manualLayout>
      </c:layout>
      <c:barChart>
        <c:barDir val="col"/>
        <c:grouping val="percentStacked"/>
        <c:varyColors val="0"/>
        <c:ser>
          <c:idx val="0"/>
          <c:order val="0"/>
          <c:tx>
            <c:strRef>
              <c:f>label 0</c:f>
              <c:strCache>
                <c:ptCount val="1"/>
                <c:pt idx="0">
                  <c:v>MOLTO UTILE </c:v>
                </c:pt>
              </c:strCache>
            </c:strRef>
          </c:tx>
          <c:spPr>
            <a:solidFill>
              <a:srgbClr val="143880"/>
            </a:solidFill>
            <a:ln>
              <a:noFill/>
            </a:ln>
          </c:spPr>
          <c:invertIfNegative val="0"/>
          <c:dLbls>
            <c:dLblPos val="ctr"/>
            <c:showLegendKey val="0"/>
            <c:showVal val="1"/>
            <c:showCatName val="0"/>
            <c:showSerName val="0"/>
            <c:showPercent val="0"/>
            <c:showLeaderLines val="0"/>
          </c:dLbls>
          <c:cat>
            <c:strRef>
              <c:f>categories</c:f>
              <c:strCache>
                <c:ptCount val="1"/>
                <c:pt idx="0">
                  <c:v>   </c:v>
                </c:pt>
              </c:strCache>
            </c:strRef>
          </c:cat>
          <c:val>
            <c:numRef>
              <c:f>0</c:f>
              <c:numCache>
                <c:formatCode>General</c:formatCode>
                <c:ptCount val="1"/>
                <c:pt idx="0">
                  <c:v>41.3965087281795</c:v>
                </c:pt>
              </c:numCache>
            </c:numRef>
          </c:val>
        </c:ser>
        <c:ser>
          <c:idx val="1"/>
          <c:order val="1"/>
          <c:tx>
            <c:strRef>
              <c:f>label 1</c:f>
              <c:strCache>
                <c:ptCount val="1"/>
                <c:pt idx="0">
                  <c:v>ABBASTANZA UTILE </c:v>
                </c:pt>
              </c:strCache>
            </c:strRef>
          </c:tx>
          <c:spPr>
            <a:solidFill>
              <a:srgbClr val="146daf"/>
            </a:solidFill>
            <a:ln>
              <a:noFill/>
            </a:ln>
          </c:spPr>
          <c:invertIfNegative val="0"/>
          <c:dLbls>
            <c:dLblPos val="ctr"/>
            <c:showLegendKey val="0"/>
            <c:showVal val="1"/>
            <c:showCatName val="0"/>
            <c:showSerName val="0"/>
            <c:showPercent val="0"/>
            <c:showLeaderLines val="0"/>
          </c:dLbls>
          <c:cat>
            <c:strRef>
              <c:f>categories</c:f>
              <c:strCache>
                <c:ptCount val="1"/>
                <c:pt idx="0">
                  <c:v>   </c:v>
                </c:pt>
              </c:strCache>
            </c:strRef>
          </c:cat>
          <c:val>
            <c:numRef>
              <c:f>1</c:f>
              <c:numCache>
                <c:formatCode>General</c:formatCode>
                <c:ptCount val="1"/>
                <c:pt idx="0">
                  <c:v>29.1770573566085</c:v>
                </c:pt>
              </c:numCache>
            </c:numRef>
          </c:val>
        </c:ser>
        <c:ser>
          <c:idx val="2"/>
          <c:order val="2"/>
          <c:tx>
            <c:strRef>
              <c:f>label 2</c:f>
              <c:strCache>
                <c:ptCount val="1"/>
                <c:pt idx="0">
                  <c:v>MI È INDIFFERENTE</c:v>
                </c:pt>
              </c:strCache>
            </c:strRef>
          </c:tx>
          <c:spPr>
            <a:solidFill>
              <a:srgbClr val="f2f2f2"/>
            </a:solidFill>
            <a:ln>
              <a:noFill/>
            </a:ln>
          </c:spPr>
          <c:invertIfNegative val="0"/>
          <c:dLbls>
            <c:dLblPos val="ctr"/>
            <c:showLegendKey val="0"/>
            <c:showVal val="1"/>
            <c:showCatName val="0"/>
            <c:showSerName val="0"/>
            <c:showPercent val="0"/>
            <c:showLeaderLines val="0"/>
          </c:dLbls>
          <c:cat>
            <c:strRef>
              <c:f>categories</c:f>
              <c:strCache>
                <c:ptCount val="1"/>
                <c:pt idx="0">
                  <c:v>   </c:v>
                </c:pt>
              </c:strCache>
            </c:strRef>
          </c:cat>
          <c:val>
            <c:numRef>
              <c:f>2</c:f>
              <c:numCache>
                <c:formatCode>General</c:formatCode>
                <c:ptCount val="1"/>
                <c:pt idx="0">
                  <c:v>5.7356608478803</c:v>
                </c:pt>
              </c:numCache>
            </c:numRef>
          </c:val>
        </c:ser>
        <c:ser>
          <c:idx val="3"/>
          <c:order val="3"/>
          <c:tx>
            <c:strRef>
              <c:f>label 3</c:f>
              <c:strCache>
                <c:ptCount val="1"/>
                <c:pt idx="0">
                  <c:v>ABBASTANZA DANNOSO</c:v>
                </c:pt>
              </c:strCache>
            </c:strRef>
          </c:tx>
          <c:spPr>
            <a:solidFill>
              <a:srgbClr val="b1b1b0"/>
            </a:solidFill>
            <a:ln>
              <a:noFill/>
            </a:ln>
          </c:spPr>
          <c:invertIfNegative val="0"/>
          <c:dLbls>
            <c:dLblPos val="ctr"/>
            <c:showLegendKey val="0"/>
            <c:showVal val="1"/>
            <c:showCatName val="0"/>
            <c:showSerName val="0"/>
            <c:showPercent val="0"/>
            <c:showLeaderLines val="0"/>
          </c:dLbls>
          <c:cat>
            <c:strRef>
              <c:f>categories</c:f>
              <c:strCache>
                <c:ptCount val="1"/>
                <c:pt idx="0">
                  <c:v>   </c:v>
                </c:pt>
              </c:strCache>
            </c:strRef>
          </c:cat>
          <c:val>
            <c:numRef>
              <c:f>3</c:f>
              <c:numCache>
                <c:formatCode>General</c:formatCode>
                <c:ptCount val="1"/>
                <c:pt idx="0">
                  <c:v>11.2219451371571</c:v>
                </c:pt>
              </c:numCache>
            </c:numRef>
          </c:val>
        </c:ser>
        <c:ser>
          <c:idx val="4"/>
          <c:order val="4"/>
          <c:tx>
            <c:strRef>
              <c:f>label 4</c:f>
              <c:strCache>
                <c:ptCount val="1"/>
                <c:pt idx="0">
                  <c:v>MOLTO DANNOSO</c:v>
                </c:pt>
              </c:strCache>
            </c:strRef>
          </c:tx>
          <c:spPr>
            <a:solidFill>
              <a:srgbClr val="808080"/>
            </a:solidFill>
            <a:ln>
              <a:noFill/>
            </a:ln>
          </c:spPr>
          <c:invertIfNegative val="0"/>
          <c:dLbls>
            <c:dLblPos val="ctr"/>
            <c:showLegendKey val="0"/>
            <c:showVal val="1"/>
            <c:showCatName val="0"/>
            <c:showSerName val="0"/>
            <c:showPercent val="0"/>
            <c:showLeaderLines val="0"/>
          </c:dLbls>
          <c:cat>
            <c:strRef>
              <c:f>categories</c:f>
              <c:strCache>
                <c:ptCount val="1"/>
                <c:pt idx="0">
                  <c:v>   </c:v>
                </c:pt>
              </c:strCache>
            </c:strRef>
          </c:cat>
          <c:val>
            <c:numRef>
              <c:f>4</c:f>
              <c:numCache>
                <c:formatCode>General</c:formatCode>
                <c:ptCount val="1"/>
                <c:pt idx="0">
                  <c:v>12.4688279301746</c:v>
                </c:pt>
              </c:numCache>
            </c:numRef>
          </c:val>
        </c:ser>
        <c:gapWidth val="150"/>
        <c:overlap val="100"/>
        <c:axId val="41538122"/>
        <c:axId val="7043868"/>
      </c:barChart>
      <c:catAx>
        <c:axId val="41538122"/>
        <c:scaling>
          <c:orientation val="minMax"/>
        </c:scaling>
        <c:delete val="0"/>
        <c:axPos val="b"/>
        <c:numFmt formatCode="DD/MM/YYYY" sourceLinked="1"/>
        <c:majorTickMark val="none"/>
        <c:minorTickMark val="none"/>
        <c:tickLblPos val="high"/>
        <c:spPr>
          <a:ln w="9360">
            <a:solidFill>
              <a:srgbClr val="d9d9d9"/>
            </a:solidFill>
            <a:round/>
          </a:ln>
        </c:spPr>
        <c:txPr>
          <a:bodyPr/>
          <a:p>
            <a:pPr>
              <a:defRPr b="1" sz="1050" spc="-1" strike="noStrike">
                <a:solidFill>
                  <a:srgbClr val="35a8e0"/>
                </a:solidFill>
                <a:uFill>
                  <a:solidFill>
                    <a:srgbClr val="ffffff"/>
                  </a:solidFill>
                </a:uFill>
                <a:latin typeface="Montserrat Light"/>
              </a:defRPr>
            </a:pPr>
          </a:p>
        </c:txPr>
        <c:crossAx val="7043868"/>
        <c:crosses val="autoZero"/>
        <c:auto val="1"/>
        <c:lblAlgn val="ctr"/>
        <c:lblOffset val="100"/>
      </c:catAx>
      <c:valAx>
        <c:axId val="7043868"/>
        <c:scaling>
          <c:orientation val="maxMin"/>
        </c:scaling>
        <c:delete val="1"/>
        <c:axPos val="l"/>
        <c:numFmt formatCode="0%" sourceLinked="0"/>
        <c:majorTickMark val="out"/>
        <c:minorTickMark val="none"/>
        <c:tickLblPos val="nextTo"/>
        <c:spPr>
          <a:ln w="9360">
            <a:solidFill>
              <a:srgbClr val="878787"/>
            </a:solidFill>
            <a:round/>
          </a:ln>
        </c:spPr>
        <c:txPr>
          <a:bodyPr/>
          <a:p>
            <a:pPr>
              <a:defRPr b="0" sz="1000" spc="-1" strike="noStrike">
                <a:solidFill>
                  <a:srgbClr val="000000"/>
                </a:solidFill>
                <a:uFill>
                  <a:solidFill>
                    <a:srgbClr val="ffffff"/>
                  </a:solidFill>
                </a:uFill>
                <a:latin typeface="Arial"/>
              </a:defRPr>
            </a:pPr>
          </a:p>
        </c:txPr>
        <c:crossAx val="41538122"/>
        <c:crossesAt val="1"/>
      </c:valAx>
      <c:spPr>
        <a:noFill/>
        <a:ln>
          <a:noFill/>
        </a:ln>
      </c:spPr>
    </c:plotArea>
    <c:plotVisOnly val="1"/>
    <c:dispBlanksAs val="gap"/>
  </c:chart>
  <c:spPr>
    <a:no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487948891685219"/>
          <c:y val="0.0252100840336134"/>
          <c:w val="0.459006872519601"/>
          <c:h val="0.974389755902361"/>
        </c:manualLayout>
      </c:layout>
      <c:barChart>
        <c:barDir val="bar"/>
        <c:grouping val="clustered"/>
        <c:varyColors val="0"/>
        <c:ser>
          <c:idx val="0"/>
          <c:order val="0"/>
          <c:tx>
            <c:strRef>
              <c:f>label 0</c:f>
              <c:strCache>
                <c:ptCount val="1"/>
                <c:pt idx="0">
                  <c:v>Colonna1</c:v>
                </c:pt>
              </c:strCache>
            </c:strRef>
          </c:tx>
          <c:spPr>
            <a:solidFill>
              <a:srgbClr val="35a8e0"/>
            </a:solidFill>
            <a:ln w="3240">
              <a:solidFill>
                <a:srgbClr val="ffffff"/>
              </a:solidFill>
              <a:round/>
            </a:ln>
          </c:spPr>
          <c:invertIfNegative val="0"/>
          <c:dLbls>
            <c:dLbl>
              <c:idx val="1"/>
              <c:dLblPos val="outEnd"/>
              <c:showLegendKey val="0"/>
              <c:showVal val="1"/>
              <c:showCatName val="0"/>
              <c:showSerName val="0"/>
              <c:showPercent val="0"/>
            </c:dLbl>
            <c:dLblPos val="outEnd"/>
            <c:showLegendKey val="0"/>
            <c:showVal val="1"/>
            <c:showCatName val="0"/>
            <c:showSerName val="0"/>
            <c:showPercent val="0"/>
            <c:showLeaderLines val="0"/>
          </c:dLbls>
          <c:cat>
            <c:strRef>
              <c:f>categories</c:f>
              <c:strCache>
                <c:ptCount val="4"/>
                <c:pt idx="0">
                  <c:v>18-34 anni</c:v>
                </c:pt>
                <c:pt idx="1">
                  <c:v>35-44 anni</c:v>
                </c:pt>
                <c:pt idx="2">
                  <c:v>45-54 anni</c:v>
                </c:pt>
                <c:pt idx="3">
                  <c:v>55+ anni</c:v>
                </c:pt>
              </c:strCache>
            </c:strRef>
          </c:cat>
          <c:val>
            <c:numRef>
              <c:f>0</c:f>
              <c:numCache>
                <c:formatCode>General</c:formatCode>
                <c:ptCount val="4"/>
                <c:pt idx="0">
                  <c:v>29</c:v>
                </c:pt>
                <c:pt idx="1">
                  <c:v>20.1995012468828</c:v>
                </c:pt>
                <c:pt idx="2">
                  <c:v>15.9600997506234</c:v>
                </c:pt>
                <c:pt idx="3">
                  <c:v>34.4139650872818</c:v>
                </c:pt>
              </c:numCache>
            </c:numRef>
          </c:val>
        </c:ser>
        <c:gapWidth val="60"/>
        <c:overlap val="0"/>
        <c:axId val="56000028"/>
        <c:axId val="22812499"/>
      </c:barChart>
      <c:catAx>
        <c:axId val="56000028"/>
        <c:scaling>
          <c:orientation val="maxMin"/>
        </c:scaling>
        <c:delete val="0"/>
        <c:axPos val="b"/>
        <c:numFmt formatCode="DD/MM/YYYY" sourceLinked="1"/>
        <c:majorTickMark val="none"/>
        <c:minorTickMark val="none"/>
        <c:tickLblPos val="nextTo"/>
        <c:spPr>
          <a:ln w="3240">
            <a:solidFill>
              <a:srgbClr val="ffffff"/>
            </a:solidFill>
            <a:round/>
          </a:ln>
        </c:spPr>
        <c:txPr>
          <a:bodyPr/>
          <a:p>
            <a:pPr>
              <a:defRPr b="0" sz="900" spc="-1" strike="noStrike">
                <a:solidFill>
                  <a:srgbClr val="000000"/>
                </a:solidFill>
                <a:uFill>
                  <a:solidFill>
                    <a:srgbClr val="ffffff"/>
                  </a:solidFill>
                </a:uFill>
                <a:latin typeface="Montserrat Light"/>
              </a:defRPr>
            </a:pPr>
          </a:p>
        </c:txPr>
        <c:crossAx val="22812499"/>
        <c:crosses val="autoZero"/>
        <c:auto val="1"/>
        <c:lblAlgn val="ctr"/>
        <c:lblOffset val="100"/>
      </c:catAx>
      <c:valAx>
        <c:axId val="22812499"/>
        <c:scaling>
          <c:orientation val="minMax"/>
          <c:max val="100"/>
        </c:scaling>
        <c:delete val="1"/>
        <c:axPos val="l"/>
        <c:numFmt formatCode="###0" sourceLinked="0"/>
        <c:majorTickMark val="out"/>
        <c:minorTickMark val="none"/>
        <c:tickLblPos val="nextTo"/>
        <c:spPr>
          <a:ln w="9360">
            <a:solidFill>
              <a:srgbClr val="878787"/>
            </a:solidFill>
            <a:round/>
          </a:ln>
        </c:spPr>
        <c:txPr>
          <a:bodyPr/>
          <a:p>
            <a:pPr>
              <a:defRPr b="0" sz="1000" spc="-1" strike="noStrike">
                <a:solidFill>
                  <a:srgbClr val="000000"/>
                </a:solidFill>
                <a:uFill>
                  <a:solidFill>
                    <a:srgbClr val="ffffff"/>
                  </a:solidFill>
                </a:uFill>
                <a:latin typeface="Arial"/>
              </a:defRPr>
            </a:pPr>
          </a:p>
        </c:txPr>
        <c:crossAx val="56000028"/>
        <c:crosses val="max"/>
      </c:valAx>
      <c:spPr>
        <a:noFill/>
        <a:ln w="25560">
          <a:noFill/>
        </a:ln>
      </c:spPr>
    </c:plotArea>
    <c:plotVisOnly val="1"/>
    <c:dispBlanksAs val="gap"/>
  </c:chart>
  <c:spPr>
    <a:noFill/>
    <a:ln>
      <a:noFill/>
    </a:ln>
  </c:spPr>
</c:chartSpace>
</file>

<file path=ppt/charts/chart3.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345940364011875"/>
          <c:y val="0.00156372165754496"/>
          <c:w val="0.965405963598812"/>
          <c:h val="0.998045347928069"/>
        </c:manualLayout>
      </c:layout>
      <c:doughnutChart>
        <c:ser>
          <c:idx val="0"/>
          <c:order val="0"/>
          <c:tx>
            <c:strRef>
              <c:f>label 0</c:f>
              <c:strCache>
                <c:ptCount val="1"/>
                <c:pt idx="0">
                  <c:v>Vendite</c:v>
                </c:pt>
              </c:strCache>
            </c:strRef>
          </c:tx>
          <c:spPr>
            <a:solidFill>
              <a:srgbClr val="143880"/>
            </a:solidFill>
            <a:ln w="3240">
              <a:noFill/>
            </a:ln>
          </c:spPr>
          <c:explosion val="0"/>
          <c:dPt>
            <c:idx val="0"/>
            <c:spPr>
              <a:solidFill>
                <a:srgbClr val="35a8e0"/>
              </a:solidFill>
              <a:ln w="3240">
                <a:solidFill>
                  <a:srgbClr val="ffffff"/>
                </a:solidFill>
                <a:round/>
              </a:ln>
            </c:spPr>
          </c:dPt>
          <c:dPt>
            <c:idx val="1"/>
            <c:spPr>
              <a:solidFill>
                <a:srgbClr val="143880"/>
              </a:solidFill>
              <a:ln w="3240">
                <a:solidFill>
                  <a:srgbClr val="ffffff"/>
                </a:solidFill>
                <a:round/>
              </a:ln>
            </c:spPr>
          </c:dPt>
          <c:dLbls>
            <c:dLbl>
              <c:idx val="0"/>
              <c:showLegendKey val="0"/>
              <c:showVal val="1"/>
              <c:showCatName val="0"/>
              <c:showSerName val="0"/>
              <c:showPercent val="0"/>
            </c:dLbl>
            <c:dLbl>
              <c:idx val="1"/>
              <c:showLegendKey val="0"/>
              <c:showVal val="1"/>
              <c:showCatName val="0"/>
              <c:showSerName val="0"/>
              <c:showPercent val="0"/>
            </c:dLbl>
            <c:showLegendKey val="0"/>
            <c:showVal val="1"/>
            <c:showCatName val="0"/>
            <c:showSerName val="0"/>
            <c:showPercent val="0"/>
            <c:showLeaderLines val="0"/>
          </c:dLbls>
          <c:cat>
            <c:strRef>
              <c:f>categories</c:f>
              <c:strCache>
                <c:ptCount val="2"/>
                <c:pt idx="0">
                  <c:v>MASCHIO</c:v>
                </c:pt>
                <c:pt idx="1">
                  <c:v>FEMMINA</c:v>
                </c:pt>
              </c:strCache>
            </c:strRef>
          </c:cat>
          <c:val>
            <c:numRef>
              <c:f>0</c:f>
              <c:numCache>
                <c:formatCode>General</c:formatCode>
                <c:ptCount val="2"/>
                <c:pt idx="0">
                  <c:v>48.3790523690773</c:v>
                </c:pt>
                <c:pt idx="1">
                  <c:v>51.6209476309227</c:v>
                </c:pt>
              </c:numCache>
            </c:numRef>
          </c:val>
        </c:ser>
        <c:firstSliceAng val="277"/>
        <c:holeSize val="50"/>
      </c:doughnutChart>
      <c:spPr>
        <a:noFill/>
        <a:ln>
          <a:noFill/>
        </a:ln>
      </c:spPr>
    </c:plotArea>
    <c:legend>
      <c:legendPos val="l"/>
      <c:layout>
        <c:manualLayout>
          <c:xMode val="edge"/>
          <c:yMode val="edge"/>
          <c:x val="0.00910783061873366"/>
          <c:y val="0.234690242805853"/>
        </c:manualLayout>
      </c:layout>
      <c:overlay val="0"/>
      <c:spPr>
        <a:noFill/>
        <a:ln>
          <a:noFill/>
        </a:ln>
      </c:spPr>
    </c:legend>
    <c:plotVisOnly val="1"/>
    <c:dispBlanksAs val="gap"/>
  </c:chart>
  <c:spPr>
    <a:noFill/>
    <a:ln>
      <a:noFill/>
    </a:ln>
  </c:spPr>
</c:chartSpace>
</file>

<file path=ppt/charts/chart4.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345940364011875"/>
          <c:y val="0.00156372165754496"/>
          <c:w val="0.965405963598812"/>
          <c:h val="0.998045347928069"/>
        </c:manualLayout>
      </c:layout>
      <c:doughnutChart>
        <c:ser>
          <c:idx val="0"/>
          <c:order val="0"/>
          <c:tx>
            <c:strRef>
              <c:f>label 0</c:f>
              <c:strCache>
                <c:ptCount val="1"/>
                <c:pt idx="0">
                  <c:v>Vendite</c:v>
                </c:pt>
              </c:strCache>
            </c:strRef>
          </c:tx>
          <c:spPr>
            <a:solidFill>
              <a:srgbClr val="143880"/>
            </a:solidFill>
            <a:ln w="3240">
              <a:noFill/>
            </a:ln>
          </c:spPr>
          <c:explosion val="0"/>
          <c:dPt>
            <c:idx val="0"/>
            <c:spPr>
              <a:solidFill>
                <a:srgbClr val="35a8e0"/>
              </a:solidFill>
              <a:ln w="3240">
                <a:solidFill>
                  <a:srgbClr val="ffffff"/>
                </a:solidFill>
                <a:round/>
              </a:ln>
            </c:spPr>
          </c:dPt>
          <c:dPt>
            <c:idx val="1"/>
            <c:spPr>
              <a:solidFill>
                <a:srgbClr val="143880"/>
              </a:solidFill>
              <a:ln w="3240">
                <a:solidFill>
                  <a:srgbClr val="ffffff"/>
                </a:solidFill>
                <a:round/>
              </a:ln>
            </c:spPr>
          </c:dPt>
          <c:dLbls>
            <c:dLbl>
              <c:idx val="0"/>
              <c:showLegendKey val="0"/>
              <c:showVal val="1"/>
              <c:showCatName val="0"/>
              <c:showSerName val="0"/>
              <c:showPercent val="0"/>
            </c:dLbl>
            <c:dLbl>
              <c:idx val="1"/>
              <c:showLegendKey val="0"/>
              <c:showVal val="1"/>
              <c:showCatName val="0"/>
              <c:showSerName val="0"/>
              <c:showPercent val="0"/>
            </c:dLbl>
            <c:showLegendKey val="0"/>
            <c:showVal val="1"/>
            <c:showCatName val="0"/>
            <c:showSerName val="0"/>
            <c:showPercent val="0"/>
            <c:showLeaderLines val="0"/>
          </c:dLbls>
          <c:cat>
            <c:strRef>
              <c:f>categories</c:f>
              <c:strCache>
                <c:ptCount val="2"/>
                <c:pt idx="0">
                  <c:v>OCCUPATO</c:v>
                </c:pt>
                <c:pt idx="1">
                  <c:v>NON OCCUPATO</c:v>
                </c:pt>
              </c:strCache>
            </c:strRef>
          </c:cat>
          <c:val>
            <c:numRef>
              <c:f>0</c:f>
              <c:numCache>
                <c:formatCode>General</c:formatCode>
                <c:ptCount val="2"/>
                <c:pt idx="0">
                  <c:v>73.5660847880299</c:v>
                </c:pt>
                <c:pt idx="1">
                  <c:v>26.4339152119701</c:v>
                </c:pt>
              </c:numCache>
            </c:numRef>
          </c:val>
        </c:ser>
        <c:firstSliceAng val="266"/>
        <c:holeSize val="50"/>
      </c:doughnutChart>
      <c:spPr>
        <a:noFill/>
        <a:ln>
          <a:noFill/>
        </a:ln>
      </c:spPr>
    </c:plotArea>
    <c:legend>
      <c:legendPos val="l"/>
      <c:layout>
        <c:manualLayout>
          <c:xMode val="edge"/>
          <c:yMode val="edge"/>
          <c:x val="0.0227695765468341"/>
          <c:y val="0.234690242805853"/>
        </c:manualLayout>
      </c:layout>
      <c:overlay val="0"/>
      <c:spPr>
        <a:noFill/>
        <a:ln>
          <a:noFill/>
        </a:ln>
      </c:spPr>
    </c:legend>
    <c:plotVisOnly val="1"/>
    <c:dispBlanksAs val="gap"/>
  </c:chart>
  <c:spPr>
    <a:noFill/>
    <a:ln>
      <a:noFill/>
    </a:ln>
  </c:spPr>
</c:chartSpace>
</file>

<file path=ppt/charts/chart5.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345940364011875"/>
          <c:y val="0.00156372165754496"/>
          <c:w val="0.965405963598812"/>
          <c:h val="0.998045347928069"/>
        </c:manualLayout>
      </c:layout>
      <c:doughnutChart>
        <c:ser>
          <c:idx val="0"/>
          <c:order val="0"/>
          <c:tx>
            <c:strRef>
              <c:f>label 0</c:f>
              <c:strCache>
                <c:ptCount val="1"/>
                <c:pt idx="0">
                  <c:v>Vendite</c:v>
                </c:pt>
              </c:strCache>
            </c:strRef>
          </c:tx>
          <c:spPr>
            <a:solidFill>
              <a:srgbClr val="143880"/>
            </a:solidFill>
            <a:ln w="3240">
              <a:noFill/>
            </a:ln>
          </c:spPr>
          <c:explosion val="0"/>
          <c:dPt>
            <c:idx val="0"/>
            <c:spPr>
              <a:solidFill>
                <a:srgbClr val="35a8e0"/>
              </a:solidFill>
              <a:ln w="3240">
                <a:solidFill>
                  <a:srgbClr val="ffffff"/>
                </a:solidFill>
                <a:round/>
              </a:ln>
            </c:spPr>
          </c:dPt>
          <c:dPt>
            <c:idx val="1"/>
            <c:spPr>
              <a:solidFill>
                <a:srgbClr val="143880"/>
              </a:solidFill>
              <a:ln w="3240">
                <a:solidFill>
                  <a:srgbClr val="ffffff"/>
                </a:solidFill>
                <a:round/>
              </a:ln>
            </c:spPr>
          </c:dPt>
          <c:dPt>
            <c:idx val="2"/>
            <c:spPr>
              <a:solidFill>
                <a:srgbClr val="d9d9d9"/>
              </a:solidFill>
              <a:ln w="3240">
                <a:solidFill>
                  <a:srgbClr val="ffffff"/>
                </a:solidFill>
                <a:round/>
              </a:ln>
            </c:spPr>
          </c:dPt>
          <c:dLbls>
            <c:dLbl>
              <c:idx val="0"/>
              <c:showLegendKey val="0"/>
              <c:showVal val="1"/>
              <c:showCatName val="0"/>
              <c:showSerName val="0"/>
              <c:showPercent val="0"/>
            </c:dLbl>
            <c:dLbl>
              <c:idx val="1"/>
              <c:showLegendKey val="0"/>
              <c:showVal val="1"/>
              <c:showCatName val="0"/>
              <c:showSerName val="0"/>
              <c:showPercent val="0"/>
            </c:dLbl>
            <c:dLbl>
              <c:idx val="2"/>
              <c:showLegendKey val="0"/>
              <c:showVal val="1"/>
              <c:showCatName val="0"/>
              <c:showSerName val="0"/>
              <c:showPercent val="0"/>
            </c:dLbl>
            <c:showLegendKey val="0"/>
            <c:showVal val="1"/>
            <c:showCatName val="0"/>
            <c:showSerName val="0"/>
            <c:showPercent val="0"/>
            <c:showLeaderLines val="0"/>
          </c:dLbls>
          <c:cat>
            <c:strRef>
              <c:f>categories</c:f>
              <c:strCache>
                <c:ptCount val="3"/>
                <c:pt idx="0">
                  <c:v>Residente</c:v>
                </c:pt>
                <c:pt idx="1">
                  <c:v>Lavora</c:v>
                </c:pt>
                <c:pt idx="2">
                  <c:v>Di passaggio</c:v>
                </c:pt>
              </c:strCache>
            </c:strRef>
          </c:cat>
          <c:val>
            <c:numRef>
              <c:f>0</c:f>
              <c:numCache>
                <c:formatCode>General</c:formatCode>
                <c:ptCount val="3"/>
                <c:pt idx="0">
                  <c:v>45.8852867830424</c:v>
                </c:pt>
                <c:pt idx="1">
                  <c:v>33.6658354114713</c:v>
                </c:pt>
                <c:pt idx="2">
                  <c:v>25.4364089775561</c:v>
                </c:pt>
              </c:numCache>
            </c:numRef>
          </c:val>
        </c:ser>
        <c:firstSliceAng val="266"/>
        <c:holeSize val="50"/>
      </c:doughnutChart>
      <c:spPr>
        <a:noFill/>
        <a:ln>
          <a:noFill/>
        </a:ln>
      </c:spPr>
    </c:plotArea>
    <c:legend>
      <c:legendPos val="l"/>
      <c:layout>
        <c:manualLayout>
          <c:xMode val="edge"/>
          <c:yMode val="edge"/>
          <c:x val="0.0227695765468341"/>
          <c:y val="0.234690242805853"/>
        </c:manualLayout>
      </c:layout>
      <c:overlay val="0"/>
      <c:spPr>
        <a:noFill/>
        <a:ln>
          <a:noFill/>
        </a:ln>
      </c:spPr>
    </c:legend>
    <c:plotVisOnly val="1"/>
    <c:dispBlanksAs val="gap"/>
  </c:chart>
  <c:spPr>
    <a:noFill/>
    <a:ln>
      <a:noFill/>
    </a:ln>
  </c:spPr>
</c:chartSpace>
</file>

<file path=ppt/charts/chart6.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299909818509751"/>
          <c:y val="0.00136827702347121"/>
          <c:w val="0.477060083417878"/>
          <c:h val="0.890853594358489"/>
        </c:manualLayout>
      </c:layout>
      <c:doughnutChart>
        <c:ser>
          <c:idx val="0"/>
          <c:order val="0"/>
          <c:tx>
            <c:strRef>
              <c:f>label 0</c:f>
              <c:strCache>
                <c:ptCount val="1"/>
                <c:pt idx="0">
                  <c:v>Vendite</c:v>
                </c:pt>
              </c:strCache>
            </c:strRef>
          </c:tx>
          <c:spPr>
            <a:solidFill>
              <a:srgbClr val="143880"/>
            </a:solidFill>
            <a:ln w="3240">
              <a:noFill/>
            </a:ln>
          </c:spPr>
          <c:explosion val="0"/>
          <c:dPt>
            <c:idx val="0"/>
            <c:spPr>
              <a:solidFill>
                <a:srgbClr val="35a8e0"/>
              </a:solidFill>
              <a:ln w="3240">
                <a:solidFill>
                  <a:srgbClr val="ffffff"/>
                </a:solidFill>
                <a:round/>
              </a:ln>
            </c:spPr>
          </c:dPt>
          <c:dPt>
            <c:idx val="1"/>
            <c:spPr>
              <a:solidFill>
                <a:srgbClr val="143880"/>
              </a:solidFill>
              <a:ln w="3240">
                <a:solidFill>
                  <a:srgbClr val="ffffff"/>
                </a:solidFill>
                <a:round/>
              </a:ln>
            </c:spPr>
          </c:dPt>
          <c:dLbls>
            <c:dLbl>
              <c:idx val="0"/>
              <c:showLegendKey val="0"/>
              <c:showVal val="1"/>
              <c:showCatName val="0"/>
              <c:showSerName val="0"/>
              <c:showPercent val="0"/>
            </c:dLbl>
            <c:dLbl>
              <c:idx val="1"/>
              <c:showLegendKey val="0"/>
              <c:showVal val="1"/>
              <c:showCatName val="0"/>
              <c:showSerName val="0"/>
              <c:showPercent val="0"/>
            </c:dLbl>
            <c:showLegendKey val="0"/>
            <c:showVal val="1"/>
            <c:showCatName val="0"/>
            <c:showSerName val="0"/>
            <c:showPercent val="0"/>
            <c:showLeaderLines val="0"/>
          </c:dLbls>
          <c:cat>
            <c:strRef>
              <c:f>categories</c:f>
              <c:strCache>
                <c:ptCount val="2"/>
                <c:pt idx="0">
                  <c:v>si</c:v>
                </c:pt>
                <c:pt idx="1">
                  <c:v>no</c:v>
                </c:pt>
              </c:strCache>
            </c:strRef>
          </c:cat>
          <c:val>
            <c:numRef>
              <c:f>0</c:f>
              <c:numCache>
                <c:formatCode>General</c:formatCode>
                <c:ptCount val="2"/>
                <c:pt idx="0">
                  <c:v>82.5436408977556</c:v>
                </c:pt>
                <c:pt idx="1">
                  <c:v>17.4563591022444</c:v>
                </c:pt>
              </c:numCache>
            </c:numRef>
          </c:val>
        </c:ser>
        <c:firstSliceAng val="266"/>
        <c:holeSize val="50"/>
      </c:doughnutChart>
      <c:spPr>
        <a:noFill/>
        <a:ln>
          <a:noFill/>
        </a:ln>
      </c:spPr>
    </c:plotArea>
    <c:legend>
      <c:legendPos val="b"/>
      <c:overlay val="0"/>
      <c:spPr>
        <a:noFill/>
        <a:ln>
          <a:noFill/>
        </a:ln>
      </c:spPr>
    </c:legend>
    <c:plotVisOnly val="1"/>
    <c:dispBlanksAs val="gap"/>
  </c:chart>
  <c:spPr>
    <a:noFill/>
    <a:ln>
      <a:noFill/>
    </a:ln>
  </c:spPr>
</c:chartSpace>
</file>

<file path=ppt/charts/chart7.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299909818509751"/>
          <c:y val="0.00136827702347121"/>
          <c:w val="0.477060083417878"/>
          <c:h val="0.890853594358489"/>
        </c:manualLayout>
      </c:layout>
      <c:doughnutChart>
        <c:ser>
          <c:idx val="0"/>
          <c:order val="0"/>
          <c:tx>
            <c:strRef>
              <c:f>label 0</c:f>
              <c:strCache>
                <c:ptCount val="1"/>
                <c:pt idx="0">
                  <c:v>Vendite</c:v>
                </c:pt>
              </c:strCache>
            </c:strRef>
          </c:tx>
          <c:spPr>
            <a:solidFill>
              <a:srgbClr val="143880"/>
            </a:solidFill>
            <a:ln w="3240">
              <a:noFill/>
            </a:ln>
          </c:spPr>
          <c:explosion val="0"/>
          <c:dPt>
            <c:idx val="0"/>
            <c:spPr>
              <a:solidFill>
                <a:srgbClr val="35a8e0"/>
              </a:solidFill>
              <a:ln w="3240">
                <a:solidFill>
                  <a:srgbClr val="ffffff"/>
                </a:solidFill>
                <a:round/>
              </a:ln>
            </c:spPr>
          </c:dPt>
          <c:dPt>
            <c:idx val="1"/>
            <c:spPr>
              <a:solidFill>
                <a:srgbClr val="143880"/>
              </a:solidFill>
              <a:ln w="3240">
                <a:solidFill>
                  <a:srgbClr val="ffffff"/>
                </a:solidFill>
                <a:round/>
              </a:ln>
            </c:spPr>
          </c:dPt>
          <c:dLbls>
            <c:dLbl>
              <c:idx val="0"/>
              <c:showLegendKey val="0"/>
              <c:showVal val="1"/>
              <c:showCatName val="0"/>
              <c:showSerName val="0"/>
              <c:showPercent val="0"/>
            </c:dLbl>
            <c:dLbl>
              <c:idx val="1"/>
              <c:showLegendKey val="0"/>
              <c:showVal val="1"/>
              <c:showCatName val="0"/>
              <c:showSerName val="0"/>
              <c:showPercent val="0"/>
            </c:dLbl>
            <c:showLegendKey val="0"/>
            <c:showVal val="1"/>
            <c:showCatName val="0"/>
            <c:showSerName val="0"/>
            <c:showPercent val="0"/>
            <c:showLeaderLines val="0"/>
          </c:dLbls>
          <c:cat>
            <c:strRef>
              <c:f>categories</c:f>
              <c:strCache>
                <c:ptCount val="2"/>
                <c:pt idx="0">
                  <c:v>si</c:v>
                </c:pt>
                <c:pt idx="1">
                  <c:v>no</c:v>
                </c:pt>
              </c:strCache>
            </c:strRef>
          </c:cat>
          <c:val>
            <c:numRef>
              <c:f>0</c:f>
              <c:numCache>
                <c:formatCode>General</c:formatCode>
                <c:ptCount val="2"/>
                <c:pt idx="0">
                  <c:v>30.1745635910224</c:v>
                </c:pt>
                <c:pt idx="1">
                  <c:v>69.8254364089776</c:v>
                </c:pt>
              </c:numCache>
            </c:numRef>
          </c:val>
        </c:ser>
        <c:firstSliceAng val="266"/>
        <c:holeSize val="50"/>
      </c:doughnutChart>
      <c:spPr>
        <a:noFill/>
        <a:ln>
          <a:noFill/>
        </a:ln>
      </c:spPr>
    </c:plotArea>
    <c:legend>
      <c:legendPos val="b"/>
      <c:overlay val="0"/>
      <c:spPr>
        <a:noFill/>
        <a:ln>
          <a:noFill/>
        </a:ln>
      </c:spPr>
    </c:legend>
    <c:plotVisOnly val="1"/>
    <c:dispBlanksAs val="gap"/>
  </c:chart>
  <c:spPr>
    <a:noFill/>
    <a:ln>
      <a:noFill/>
    </a:ln>
  </c:spPr>
</c:chartSpace>
</file>

<file path=ppt/charts/chart8.xml><?xml version="1.0" encoding="utf-8"?>
<c:chartSpace xmlns:c="http://schemas.openxmlformats.org/drawingml/2006/chart" xmlns:a="http://schemas.openxmlformats.org/drawingml/2006/main" xmlns:r="http://schemas.openxmlformats.org/officeDocument/2006/relationships">
  <c:lang val="en-US"/>
  <c:roundedCorners val="0"/>
  <c:chart>
    <c:plotArea>
      <c:layout>
        <c:manualLayout>
          <c:layoutTarget val="inner"/>
          <c:xMode val="edge"/>
          <c:yMode val="edge"/>
          <c:x val="0.022916339664103"/>
          <c:y val="0.129418017539197"/>
          <c:w val="0.954010359441218"/>
          <c:h val="0.535477013021525"/>
        </c:manualLayout>
      </c:layout>
      <c:barChart>
        <c:barDir val="col"/>
        <c:grouping val="percentStacked"/>
        <c:varyColors val="0"/>
        <c:ser>
          <c:idx val="0"/>
          <c:order val="0"/>
          <c:tx>
            <c:strRef>
              <c:f>label 0</c:f>
              <c:strCache>
                <c:ptCount val="1"/>
                <c:pt idx="0">
                  <c:v>MOLTO UTILE </c:v>
                </c:pt>
              </c:strCache>
            </c:strRef>
          </c:tx>
          <c:spPr>
            <a:solidFill>
              <a:srgbClr val="143880"/>
            </a:solidFill>
            <a:ln>
              <a:noFill/>
            </a:ln>
          </c:spPr>
          <c:invertIfNegative val="0"/>
          <c:dLbls>
            <c:dLblPos val="ctr"/>
            <c:showLegendKey val="0"/>
            <c:showVal val="1"/>
            <c:showCatName val="0"/>
            <c:showSerName val="0"/>
            <c:showPercent val="0"/>
            <c:showLeaderLines val="0"/>
          </c:dLbls>
          <c:cat>
            <c:strRef>
              <c:f>categories</c:f>
              <c:strCache>
                <c:ptCount val="1"/>
                <c:pt idx="0">
                  <c:v>   </c:v>
                </c:pt>
              </c:strCache>
            </c:strRef>
          </c:cat>
          <c:val>
            <c:numRef>
              <c:f>0</c:f>
              <c:numCache>
                <c:formatCode>General</c:formatCode>
                <c:ptCount val="1"/>
                <c:pt idx="0">
                  <c:v>27.431421446384</c:v>
                </c:pt>
              </c:numCache>
            </c:numRef>
          </c:val>
        </c:ser>
        <c:ser>
          <c:idx val="1"/>
          <c:order val="1"/>
          <c:tx>
            <c:strRef>
              <c:f>label 1</c:f>
              <c:strCache>
                <c:ptCount val="1"/>
                <c:pt idx="0">
                  <c:v>ABBASTANZA UTILE </c:v>
                </c:pt>
              </c:strCache>
            </c:strRef>
          </c:tx>
          <c:spPr>
            <a:solidFill>
              <a:srgbClr val="146daf"/>
            </a:solidFill>
            <a:ln>
              <a:noFill/>
            </a:ln>
          </c:spPr>
          <c:invertIfNegative val="0"/>
          <c:dLbls>
            <c:dLblPos val="ctr"/>
            <c:showLegendKey val="0"/>
            <c:showVal val="1"/>
            <c:showCatName val="0"/>
            <c:showSerName val="0"/>
            <c:showPercent val="0"/>
            <c:showLeaderLines val="0"/>
          </c:dLbls>
          <c:cat>
            <c:strRef>
              <c:f>categories</c:f>
              <c:strCache>
                <c:ptCount val="1"/>
                <c:pt idx="0">
                  <c:v>   </c:v>
                </c:pt>
              </c:strCache>
            </c:strRef>
          </c:cat>
          <c:val>
            <c:numRef>
              <c:f>1</c:f>
              <c:numCache>
                <c:formatCode>General</c:formatCode>
                <c:ptCount val="1"/>
                <c:pt idx="0">
                  <c:v>26</c:v>
                </c:pt>
              </c:numCache>
            </c:numRef>
          </c:val>
        </c:ser>
        <c:ser>
          <c:idx val="2"/>
          <c:order val="2"/>
          <c:tx>
            <c:strRef>
              <c:f>label 2</c:f>
              <c:strCache>
                <c:ptCount val="1"/>
                <c:pt idx="0">
                  <c:v>MI È INDIFFERENTE</c:v>
                </c:pt>
              </c:strCache>
            </c:strRef>
          </c:tx>
          <c:spPr>
            <a:solidFill>
              <a:srgbClr val="f2f2f2"/>
            </a:solidFill>
            <a:ln>
              <a:noFill/>
            </a:ln>
          </c:spPr>
          <c:invertIfNegative val="0"/>
          <c:dLbls>
            <c:dLblPos val="ctr"/>
            <c:showLegendKey val="0"/>
            <c:showVal val="1"/>
            <c:showCatName val="0"/>
            <c:showSerName val="0"/>
            <c:showPercent val="0"/>
            <c:showLeaderLines val="0"/>
          </c:dLbls>
          <c:cat>
            <c:strRef>
              <c:f>categories</c:f>
              <c:strCache>
                <c:ptCount val="1"/>
                <c:pt idx="0">
                  <c:v>   </c:v>
                </c:pt>
              </c:strCache>
            </c:strRef>
          </c:cat>
          <c:val>
            <c:numRef>
              <c:f>2</c:f>
              <c:numCache>
                <c:formatCode>General</c:formatCode>
                <c:ptCount val="1"/>
                <c:pt idx="0">
                  <c:v>12.2194513715711</c:v>
                </c:pt>
              </c:numCache>
            </c:numRef>
          </c:val>
        </c:ser>
        <c:ser>
          <c:idx val="3"/>
          <c:order val="3"/>
          <c:tx>
            <c:strRef>
              <c:f>label 3</c:f>
              <c:strCache>
                <c:ptCount val="1"/>
                <c:pt idx="0">
                  <c:v>ABBASTANZA DANNOSO</c:v>
                </c:pt>
              </c:strCache>
            </c:strRef>
          </c:tx>
          <c:spPr>
            <a:solidFill>
              <a:srgbClr val="b1b1b0"/>
            </a:solidFill>
            <a:ln>
              <a:noFill/>
            </a:ln>
          </c:spPr>
          <c:invertIfNegative val="0"/>
          <c:dLbls>
            <c:dLblPos val="ctr"/>
            <c:showLegendKey val="0"/>
            <c:showVal val="1"/>
            <c:showCatName val="0"/>
            <c:showSerName val="0"/>
            <c:showPercent val="0"/>
            <c:showLeaderLines val="0"/>
          </c:dLbls>
          <c:cat>
            <c:strRef>
              <c:f>categories</c:f>
              <c:strCache>
                <c:ptCount val="1"/>
                <c:pt idx="0">
                  <c:v>   </c:v>
                </c:pt>
              </c:strCache>
            </c:strRef>
          </c:cat>
          <c:val>
            <c:numRef>
              <c:f>3</c:f>
              <c:numCache>
                <c:formatCode>General</c:formatCode>
                <c:ptCount val="1"/>
                <c:pt idx="0">
                  <c:v>16.2094763092269</c:v>
                </c:pt>
              </c:numCache>
            </c:numRef>
          </c:val>
        </c:ser>
        <c:ser>
          <c:idx val="4"/>
          <c:order val="4"/>
          <c:tx>
            <c:strRef>
              <c:f>label 4</c:f>
              <c:strCache>
                <c:ptCount val="1"/>
                <c:pt idx="0">
                  <c:v>MOLTO DANNOSO</c:v>
                </c:pt>
              </c:strCache>
            </c:strRef>
          </c:tx>
          <c:spPr>
            <a:solidFill>
              <a:srgbClr val="808080"/>
            </a:solidFill>
            <a:ln>
              <a:noFill/>
            </a:ln>
          </c:spPr>
          <c:invertIfNegative val="0"/>
          <c:dLbls>
            <c:dLblPos val="ctr"/>
            <c:showLegendKey val="0"/>
            <c:showVal val="1"/>
            <c:showCatName val="0"/>
            <c:showSerName val="0"/>
            <c:showPercent val="0"/>
            <c:showLeaderLines val="0"/>
          </c:dLbls>
          <c:cat>
            <c:strRef>
              <c:f>categories</c:f>
              <c:strCache>
                <c:ptCount val="1"/>
                <c:pt idx="0">
                  <c:v>   </c:v>
                </c:pt>
              </c:strCache>
            </c:strRef>
          </c:cat>
          <c:val>
            <c:numRef>
              <c:f>4</c:f>
              <c:numCache>
                <c:formatCode>General</c:formatCode>
                <c:ptCount val="1"/>
                <c:pt idx="0">
                  <c:v>18.7032418952618</c:v>
                </c:pt>
              </c:numCache>
            </c:numRef>
          </c:val>
        </c:ser>
        <c:gapWidth val="150"/>
        <c:overlap val="100"/>
        <c:axId val="39457680"/>
        <c:axId val="22142913"/>
      </c:barChart>
      <c:catAx>
        <c:axId val="39457680"/>
        <c:scaling>
          <c:orientation val="minMax"/>
        </c:scaling>
        <c:delete val="0"/>
        <c:axPos val="b"/>
        <c:numFmt formatCode="DD/MM/YYYY" sourceLinked="1"/>
        <c:majorTickMark val="none"/>
        <c:minorTickMark val="none"/>
        <c:tickLblPos val="high"/>
        <c:spPr>
          <a:ln w="9360">
            <a:solidFill>
              <a:srgbClr val="d9d9d9"/>
            </a:solidFill>
            <a:round/>
          </a:ln>
        </c:spPr>
        <c:txPr>
          <a:bodyPr/>
          <a:p>
            <a:pPr>
              <a:defRPr b="1" sz="1050" spc="-1" strike="noStrike">
                <a:solidFill>
                  <a:srgbClr val="35a8e0"/>
                </a:solidFill>
                <a:uFill>
                  <a:solidFill>
                    <a:srgbClr val="ffffff"/>
                  </a:solidFill>
                </a:uFill>
                <a:latin typeface="Montserrat Light"/>
              </a:defRPr>
            </a:pPr>
          </a:p>
        </c:txPr>
        <c:crossAx val="22142913"/>
        <c:crosses val="autoZero"/>
        <c:auto val="1"/>
        <c:lblAlgn val="ctr"/>
        <c:lblOffset val="100"/>
      </c:catAx>
      <c:valAx>
        <c:axId val="22142913"/>
        <c:scaling>
          <c:orientation val="maxMin"/>
        </c:scaling>
        <c:delete val="1"/>
        <c:axPos val="l"/>
        <c:numFmt formatCode="0%" sourceLinked="0"/>
        <c:majorTickMark val="out"/>
        <c:minorTickMark val="none"/>
        <c:tickLblPos val="nextTo"/>
        <c:spPr>
          <a:ln w="9360">
            <a:solidFill>
              <a:srgbClr val="878787"/>
            </a:solidFill>
            <a:round/>
          </a:ln>
        </c:spPr>
        <c:txPr>
          <a:bodyPr/>
          <a:p>
            <a:pPr>
              <a:defRPr b="0" sz="1000" spc="-1" strike="noStrike">
                <a:solidFill>
                  <a:srgbClr val="000000"/>
                </a:solidFill>
                <a:uFill>
                  <a:solidFill>
                    <a:srgbClr val="ffffff"/>
                  </a:solidFill>
                </a:uFill>
                <a:latin typeface="Arial"/>
              </a:defRPr>
            </a:pPr>
          </a:p>
        </c:txPr>
        <c:crossAx val="39457680"/>
        <c:crossesAt val="1"/>
      </c:valAx>
      <c:spPr>
        <a:noFill/>
        <a:ln>
          <a:noFill/>
        </a:ln>
      </c:spPr>
    </c:plotArea>
    <c:plotVisOnly val="1"/>
    <c:dispBlanksAs val="gap"/>
  </c:chart>
  <c:spPr>
    <a:noFill/>
    <a:ln>
      <a:noFill/>
    </a:ln>
  </c:spPr>
</c:chartSpace>
</file>

<file path=ppt/charts/chart9.xml><?xml version="1.0" encoding="utf-8"?>
<c:chartSpace xmlns:c="http://schemas.openxmlformats.org/drawingml/2006/chart" xmlns:a="http://schemas.openxmlformats.org/drawingml/2006/main" xmlns:r="http://schemas.openxmlformats.org/officeDocument/2006/relationships">
  <c:lang val="en-US"/>
  <c:roundedCorners val="0"/>
  <c:chart>
    <c:plotArea>
      <c:barChart>
        <c:barDir val="col"/>
        <c:grouping val="clustered"/>
        <c:varyColors val="0"/>
        <c:ser>
          <c:idx val="0"/>
          <c:order val="0"/>
          <c:tx>
            <c:strRef>
              <c:f>label 0</c:f>
              <c:strCache>
                <c:ptCount val="1"/>
                <c:pt idx="0">
                  <c:v>D'ACCORDO</c:v>
                </c:pt>
              </c:strCache>
            </c:strRef>
          </c:tx>
          <c:spPr>
            <a:solidFill>
              <a:srgbClr val="006600"/>
            </a:solidFill>
            <a:ln>
              <a:noFill/>
            </a:ln>
          </c:spPr>
          <c:invertIfNegative val="0"/>
          <c:dLbls>
            <c:dLblPos val="outEnd"/>
            <c:showLegendKey val="0"/>
            <c:showVal val="1"/>
            <c:showCatName val="0"/>
            <c:showSerName val="0"/>
            <c:showPercent val="0"/>
            <c:showLeaderLines val="0"/>
          </c:dLbls>
          <c:cat>
            <c:strRef>
              <c:f>categories</c:f>
              <c:strCache>
                <c:ptCount val="1"/>
                <c:pt idx="0">
                  <c:v>Categoria 1</c:v>
                </c:pt>
              </c:strCache>
            </c:strRef>
          </c:cat>
          <c:val>
            <c:numRef>
              <c:f>0</c:f>
              <c:numCache>
                <c:formatCode>General</c:formatCode>
                <c:ptCount val="1"/>
                <c:pt idx="0">
                  <c:v>11.2</c:v>
                </c:pt>
              </c:numCache>
            </c:numRef>
          </c:val>
        </c:ser>
        <c:ser>
          <c:idx val="1"/>
          <c:order val="1"/>
          <c:tx>
            <c:strRef>
              <c:f>label 1</c:f>
              <c:strCache>
                <c:ptCount val="1"/>
                <c:pt idx="0">
                  <c:v>NON D'ACCORDO</c:v>
                </c:pt>
              </c:strCache>
            </c:strRef>
          </c:tx>
          <c:spPr>
            <a:solidFill>
              <a:srgbClr val="d42727"/>
            </a:solidFill>
            <a:ln>
              <a:noFill/>
            </a:ln>
          </c:spPr>
          <c:invertIfNegative val="0"/>
          <c:dLbls>
            <c:dLbl>
              <c:idx val="0"/>
              <c:dLblPos val="outEnd"/>
              <c:showLegendKey val="0"/>
              <c:showVal val="0"/>
              <c:showCatName val="0"/>
              <c:showSerName val="0"/>
              <c:showPercent val="0"/>
            </c:dLbl>
            <c:dLblPos val="outEnd"/>
            <c:showLegendKey val="0"/>
            <c:showVal val="0"/>
            <c:showCatName val="0"/>
            <c:showSerName val="0"/>
            <c:showPercent val="0"/>
            <c:showLeaderLines val="0"/>
          </c:dLbls>
          <c:cat>
            <c:strRef>
              <c:f>categories</c:f>
              <c:strCache>
                <c:ptCount val="1"/>
                <c:pt idx="0">
                  <c:v>Categoria 1</c:v>
                </c:pt>
              </c:strCache>
            </c:strRef>
          </c:cat>
          <c:val>
            <c:numRef>
              <c:f>1</c:f>
              <c:numCache>
                <c:formatCode>General</c:formatCode>
                <c:ptCount val="1"/>
                <c:pt idx="0">
                  <c:v>-82.8</c:v>
                </c:pt>
              </c:numCache>
            </c:numRef>
          </c:val>
        </c:ser>
        <c:gapWidth val="219"/>
        <c:overlap val="-27"/>
        <c:axId val="91398983"/>
        <c:axId val="23430182"/>
      </c:barChart>
      <c:catAx>
        <c:axId val="91398983"/>
        <c:scaling>
          <c:orientation val="minMax"/>
        </c:scaling>
        <c:delete val="0"/>
        <c:axPos val="b"/>
        <c:numFmt formatCode="DD/MM/YYYY" sourceLinked="1"/>
        <c:majorTickMark val="out"/>
        <c:minorTickMark val="none"/>
        <c:tickLblPos val="none"/>
        <c:spPr>
          <a:ln w="9360">
            <a:solidFill>
              <a:srgbClr val="d9d9d9"/>
            </a:solidFill>
            <a:round/>
          </a:ln>
        </c:spPr>
        <c:txPr>
          <a:bodyPr/>
          <a:p>
            <a:pPr>
              <a:defRPr b="0" sz="1197" spc="-1" strike="noStrike">
                <a:solidFill>
                  <a:srgbClr val="595959"/>
                </a:solidFill>
                <a:uFill>
                  <a:solidFill>
                    <a:srgbClr val="ffffff"/>
                  </a:solidFill>
                </a:uFill>
                <a:latin typeface="Arial"/>
              </a:defRPr>
            </a:pPr>
          </a:p>
        </c:txPr>
        <c:crossAx val="23430182"/>
        <c:crosses val="autoZero"/>
        <c:auto val="1"/>
        <c:lblAlgn val="ctr"/>
        <c:lblOffset val="100"/>
      </c:catAx>
      <c:valAx>
        <c:axId val="23430182"/>
        <c:scaling>
          <c:orientation val="minMax"/>
        </c:scaling>
        <c:delete val="1"/>
        <c:axPos val="l"/>
        <c:numFmt formatCode="0" sourceLinked="0"/>
        <c:majorTickMark val="none"/>
        <c:minorTickMark val="none"/>
        <c:tickLblPos val="nextTo"/>
        <c:spPr>
          <a:ln w="9360">
            <a:solidFill>
              <a:srgbClr val="878787"/>
            </a:solidFill>
            <a:round/>
          </a:ln>
        </c:spPr>
        <c:txPr>
          <a:bodyPr/>
          <a:p>
            <a:pPr>
              <a:defRPr b="0" sz="1000" spc="-1" strike="noStrike">
                <a:solidFill>
                  <a:srgbClr val="000000"/>
                </a:solidFill>
                <a:uFill>
                  <a:solidFill>
                    <a:srgbClr val="ffffff"/>
                  </a:solidFill>
                </a:uFill>
                <a:latin typeface="Arial"/>
              </a:defRPr>
            </a:pPr>
          </a:p>
        </c:txPr>
        <c:crossAx val="91398983"/>
        <c:crosses val="autoZero"/>
      </c:valAx>
      <c:spPr>
        <a:noFill/>
        <a:ln>
          <a:noFill/>
        </a:ln>
      </c:spPr>
    </c:plotArea>
    <c:legend>
      <c:legendPos val="b"/>
      <c:layout>
        <c:manualLayout>
          <c:xMode val="edge"/>
          <c:yMode val="edge"/>
          <c:x val="0.306488556736884"/>
          <c:y val="0.873305230559861"/>
        </c:manualLayout>
      </c:layout>
      <c:overlay val="0"/>
      <c:spPr>
        <a:noFill/>
        <a:ln>
          <a:noFill/>
        </a:ln>
      </c:spPr>
    </c:legend>
    <c:plotVisOnly val="1"/>
    <c:dispBlanksAs val="gap"/>
  </c:chart>
  <c:spPr>
    <a:noFill/>
    <a:ln>
      <a:noFill/>
    </a:ln>
  </c:spPr>
</c:chartSpace>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37" name="PlaceHolder 2"/>
          <p:cNvSpPr>
            <a:spLocks noGrp="1"/>
          </p:cNvSpPr>
          <p:nvPr>
            <p:ph type="body"/>
          </p:nvPr>
        </p:nvSpPr>
        <p:spPr>
          <a:xfrm>
            <a:off x="457200" y="120348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8" name="PlaceHolder 3"/>
          <p:cNvSpPr>
            <a:spLocks noGrp="1"/>
          </p:cNvSpPr>
          <p:nvPr>
            <p:ph type="body"/>
          </p:nvPr>
        </p:nvSpPr>
        <p:spPr>
          <a:xfrm>
            <a:off x="457200" y="276192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90"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391" name="PlaceHolder 2"/>
          <p:cNvSpPr>
            <a:spLocks noGrp="1"/>
          </p:cNvSpPr>
          <p:nvPr>
            <p:ph type="body"/>
          </p:nvPr>
        </p:nvSpPr>
        <p:spPr>
          <a:xfrm>
            <a:off x="45720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92" name="PlaceHolder 3"/>
          <p:cNvSpPr>
            <a:spLocks noGrp="1"/>
          </p:cNvSpPr>
          <p:nvPr>
            <p:ph type="body"/>
          </p:nvPr>
        </p:nvSpPr>
        <p:spPr>
          <a:xfrm>
            <a:off x="467424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93"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94"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95"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396"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97" name="PlaceHolder 3"/>
          <p:cNvSpPr>
            <a:spLocks noGrp="1"/>
          </p:cNvSpPr>
          <p:nvPr>
            <p:ph type="body"/>
          </p:nvPr>
        </p:nvSpPr>
        <p:spPr>
          <a:xfrm>
            <a:off x="45720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98" name="PlaceHolder 4"/>
          <p:cNvSpPr>
            <a:spLocks noGrp="1"/>
          </p:cNvSpPr>
          <p:nvPr>
            <p:ph type="body"/>
          </p:nvPr>
        </p:nvSpPr>
        <p:spPr>
          <a:xfrm>
            <a:off x="467424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400" name="PlaceHolder 2"/>
          <p:cNvSpPr>
            <a:spLocks noGrp="1"/>
          </p:cNvSpPr>
          <p:nvPr>
            <p:ph type="body"/>
          </p:nvPr>
        </p:nvSpPr>
        <p:spPr>
          <a:xfrm>
            <a:off x="45720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401"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402" name="PlaceHolder 4"/>
          <p:cNvSpPr>
            <a:spLocks noGrp="1"/>
          </p:cNvSpPr>
          <p:nvPr>
            <p:ph type="body"/>
          </p:nvPr>
        </p:nvSpPr>
        <p:spPr>
          <a:xfrm>
            <a:off x="467424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03"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404"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405"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406" name="PlaceHolder 4"/>
          <p:cNvSpPr>
            <a:spLocks noGrp="1"/>
          </p:cNvSpPr>
          <p:nvPr>
            <p:ph type="body"/>
          </p:nvPr>
        </p:nvSpPr>
        <p:spPr>
          <a:xfrm>
            <a:off x="457200" y="276192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07"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408" name="PlaceHolder 2"/>
          <p:cNvSpPr>
            <a:spLocks noGrp="1"/>
          </p:cNvSpPr>
          <p:nvPr>
            <p:ph type="body"/>
          </p:nvPr>
        </p:nvSpPr>
        <p:spPr>
          <a:xfrm>
            <a:off x="457200" y="120348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409" name="PlaceHolder 3"/>
          <p:cNvSpPr>
            <a:spLocks noGrp="1"/>
          </p:cNvSpPr>
          <p:nvPr>
            <p:ph type="body"/>
          </p:nvPr>
        </p:nvSpPr>
        <p:spPr>
          <a:xfrm>
            <a:off x="457200" y="276192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10"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411"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412"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413" name="PlaceHolder 4"/>
          <p:cNvSpPr>
            <a:spLocks noGrp="1"/>
          </p:cNvSpPr>
          <p:nvPr>
            <p:ph type="body"/>
          </p:nvPr>
        </p:nvSpPr>
        <p:spPr>
          <a:xfrm>
            <a:off x="467424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414" name="PlaceHolder 5"/>
          <p:cNvSpPr>
            <a:spLocks noGrp="1"/>
          </p:cNvSpPr>
          <p:nvPr>
            <p:ph type="body"/>
          </p:nvPr>
        </p:nvSpPr>
        <p:spPr>
          <a:xfrm>
            <a:off x="45720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5"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416" name="PlaceHolder 2"/>
          <p:cNvSpPr>
            <a:spLocks noGrp="1"/>
          </p:cNvSpPr>
          <p:nvPr>
            <p:ph type="body"/>
          </p:nvPr>
        </p:nvSpPr>
        <p:spPr>
          <a:xfrm>
            <a:off x="45720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417" name="PlaceHolder 3"/>
          <p:cNvSpPr>
            <a:spLocks noGrp="1"/>
          </p:cNvSpPr>
          <p:nvPr>
            <p:ph type="body"/>
          </p:nvPr>
        </p:nvSpPr>
        <p:spPr>
          <a:xfrm>
            <a:off x="323964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418" name="PlaceHolder 4"/>
          <p:cNvSpPr>
            <a:spLocks noGrp="1"/>
          </p:cNvSpPr>
          <p:nvPr>
            <p:ph type="body"/>
          </p:nvPr>
        </p:nvSpPr>
        <p:spPr>
          <a:xfrm>
            <a:off x="602208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419" name="PlaceHolder 5"/>
          <p:cNvSpPr>
            <a:spLocks noGrp="1"/>
          </p:cNvSpPr>
          <p:nvPr>
            <p:ph type="body"/>
          </p:nvPr>
        </p:nvSpPr>
        <p:spPr>
          <a:xfrm>
            <a:off x="602208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420" name="PlaceHolder 6"/>
          <p:cNvSpPr>
            <a:spLocks noGrp="1"/>
          </p:cNvSpPr>
          <p:nvPr>
            <p:ph type="body"/>
          </p:nvPr>
        </p:nvSpPr>
        <p:spPr>
          <a:xfrm>
            <a:off x="323964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421" name="PlaceHolder 7"/>
          <p:cNvSpPr>
            <a:spLocks noGrp="1"/>
          </p:cNvSpPr>
          <p:nvPr>
            <p:ph type="body"/>
          </p:nvPr>
        </p:nvSpPr>
        <p:spPr>
          <a:xfrm>
            <a:off x="45720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40"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41"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42" name="PlaceHolder 4"/>
          <p:cNvSpPr>
            <a:spLocks noGrp="1"/>
          </p:cNvSpPr>
          <p:nvPr>
            <p:ph type="body"/>
          </p:nvPr>
        </p:nvSpPr>
        <p:spPr>
          <a:xfrm>
            <a:off x="467424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43" name="PlaceHolder 5"/>
          <p:cNvSpPr>
            <a:spLocks noGrp="1"/>
          </p:cNvSpPr>
          <p:nvPr>
            <p:ph type="body"/>
          </p:nvPr>
        </p:nvSpPr>
        <p:spPr>
          <a:xfrm>
            <a:off x="45720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45" name="PlaceHolder 2"/>
          <p:cNvSpPr>
            <a:spLocks noGrp="1"/>
          </p:cNvSpPr>
          <p:nvPr>
            <p:ph type="body"/>
          </p:nvPr>
        </p:nvSpPr>
        <p:spPr>
          <a:xfrm>
            <a:off x="45720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46" name="PlaceHolder 3"/>
          <p:cNvSpPr>
            <a:spLocks noGrp="1"/>
          </p:cNvSpPr>
          <p:nvPr>
            <p:ph type="body"/>
          </p:nvPr>
        </p:nvSpPr>
        <p:spPr>
          <a:xfrm>
            <a:off x="323964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47" name="PlaceHolder 4"/>
          <p:cNvSpPr>
            <a:spLocks noGrp="1"/>
          </p:cNvSpPr>
          <p:nvPr>
            <p:ph type="body"/>
          </p:nvPr>
        </p:nvSpPr>
        <p:spPr>
          <a:xfrm>
            <a:off x="602208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48" name="PlaceHolder 5"/>
          <p:cNvSpPr>
            <a:spLocks noGrp="1"/>
          </p:cNvSpPr>
          <p:nvPr>
            <p:ph type="body"/>
          </p:nvPr>
        </p:nvSpPr>
        <p:spPr>
          <a:xfrm>
            <a:off x="602208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49" name="PlaceHolder 6"/>
          <p:cNvSpPr>
            <a:spLocks noGrp="1"/>
          </p:cNvSpPr>
          <p:nvPr>
            <p:ph type="body"/>
          </p:nvPr>
        </p:nvSpPr>
        <p:spPr>
          <a:xfrm>
            <a:off x="323964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50" name="PlaceHolder 7"/>
          <p:cNvSpPr>
            <a:spLocks noGrp="1"/>
          </p:cNvSpPr>
          <p:nvPr>
            <p:ph type="body"/>
          </p:nvPr>
        </p:nvSpPr>
        <p:spPr>
          <a:xfrm>
            <a:off x="45720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63"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65" name="PlaceHolder 2"/>
          <p:cNvSpPr>
            <a:spLocks noGrp="1"/>
          </p:cNvSpPr>
          <p:nvPr>
            <p:ph type="body"/>
          </p:nvPr>
        </p:nvSpPr>
        <p:spPr>
          <a:xfrm>
            <a:off x="457200" y="1203480"/>
            <a:ext cx="822924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67" name="PlaceHolder 2"/>
          <p:cNvSpPr>
            <a:spLocks noGrp="1"/>
          </p:cNvSpPr>
          <p:nvPr>
            <p:ph type="body"/>
          </p:nvPr>
        </p:nvSpPr>
        <p:spPr>
          <a:xfrm>
            <a:off x="45720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68" name="PlaceHolder 3"/>
          <p:cNvSpPr>
            <a:spLocks noGrp="1"/>
          </p:cNvSpPr>
          <p:nvPr>
            <p:ph type="body"/>
          </p:nvPr>
        </p:nvSpPr>
        <p:spPr>
          <a:xfrm>
            <a:off x="467424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0"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72"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73" name="PlaceHolder 3"/>
          <p:cNvSpPr>
            <a:spLocks noGrp="1"/>
          </p:cNvSpPr>
          <p:nvPr>
            <p:ph type="body"/>
          </p:nvPr>
        </p:nvSpPr>
        <p:spPr>
          <a:xfrm>
            <a:off x="45720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74" name="PlaceHolder 4"/>
          <p:cNvSpPr>
            <a:spLocks noGrp="1"/>
          </p:cNvSpPr>
          <p:nvPr>
            <p:ph type="body"/>
          </p:nvPr>
        </p:nvSpPr>
        <p:spPr>
          <a:xfrm>
            <a:off x="467424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16"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76" name="PlaceHolder 2"/>
          <p:cNvSpPr>
            <a:spLocks noGrp="1"/>
          </p:cNvSpPr>
          <p:nvPr>
            <p:ph type="body"/>
          </p:nvPr>
        </p:nvSpPr>
        <p:spPr>
          <a:xfrm>
            <a:off x="45720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77"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78" name="PlaceHolder 4"/>
          <p:cNvSpPr>
            <a:spLocks noGrp="1"/>
          </p:cNvSpPr>
          <p:nvPr>
            <p:ph type="body"/>
          </p:nvPr>
        </p:nvSpPr>
        <p:spPr>
          <a:xfrm>
            <a:off x="467424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80"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81"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82" name="PlaceHolder 4"/>
          <p:cNvSpPr>
            <a:spLocks noGrp="1"/>
          </p:cNvSpPr>
          <p:nvPr>
            <p:ph type="body"/>
          </p:nvPr>
        </p:nvSpPr>
        <p:spPr>
          <a:xfrm>
            <a:off x="457200" y="276192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84" name="PlaceHolder 2"/>
          <p:cNvSpPr>
            <a:spLocks noGrp="1"/>
          </p:cNvSpPr>
          <p:nvPr>
            <p:ph type="body"/>
          </p:nvPr>
        </p:nvSpPr>
        <p:spPr>
          <a:xfrm>
            <a:off x="457200" y="120348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85" name="PlaceHolder 3"/>
          <p:cNvSpPr>
            <a:spLocks noGrp="1"/>
          </p:cNvSpPr>
          <p:nvPr>
            <p:ph type="body"/>
          </p:nvPr>
        </p:nvSpPr>
        <p:spPr>
          <a:xfrm>
            <a:off x="457200" y="276192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87"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88"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89" name="PlaceHolder 4"/>
          <p:cNvSpPr>
            <a:spLocks noGrp="1"/>
          </p:cNvSpPr>
          <p:nvPr>
            <p:ph type="body"/>
          </p:nvPr>
        </p:nvSpPr>
        <p:spPr>
          <a:xfrm>
            <a:off x="467424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90" name="PlaceHolder 5"/>
          <p:cNvSpPr>
            <a:spLocks noGrp="1"/>
          </p:cNvSpPr>
          <p:nvPr>
            <p:ph type="body"/>
          </p:nvPr>
        </p:nvSpPr>
        <p:spPr>
          <a:xfrm>
            <a:off x="45720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92" name="PlaceHolder 2"/>
          <p:cNvSpPr>
            <a:spLocks noGrp="1"/>
          </p:cNvSpPr>
          <p:nvPr>
            <p:ph type="body"/>
          </p:nvPr>
        </p:nvSpPr>
        <p:spPr>
          <a:xfrm>
            <a:off x="45720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93" name="PlaceHolder 3"/>
          <p:cNvSpPr>
            <a:spLocks noGrp="1"/>
          </p:cNvSpPr>
          <p:nvPr>
            <p:ph type="body"/>
          </p:nvPr>
        </p:nvSpPr>
        <p:spPr>
          <a:xfrm>
            <a:off x="323964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94" name="PlaceHolder 4"/>
          <p:cNvSpPr>
            <a:spLocks noGrp="1"/>
          </p:cNvSpPr>
          <p:nvPr>
            <p:ph type="body"/>
          </p:nvPr>
        </p:nvSpPr>
        <p:spPr>
          <a:xfrm>
            <a:off x="602208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95" name="PlaceHolder 5"/>
          <p:cNvSpPr>
            <a:spLocks noGrp="1"/>
          </p:cNvSpPr>
          <p:nvPr>
            <p:ph type="body"/>
          </p:nvPr>
        </p:nvSpPr>
        <p:spPr>
          <a:xfrm>
            <a:off x="602208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96" name="PlaceHolder 6"/>
          <p:cNvSpPr>
            <a:spLocks noGrp="1"/>
          </p:cNvSpPr>
          <p:nvPr>
            <p:ph type="body"/>
          </p:nvPr>
        </p:nvSpPr>
        <p:spPr>
          <a:xfrm>
            <a:off x="323964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97" name="PlaceHolder 7"/>
          <p:cNvSpPr>
            <a:spLocks noGrp="1"/>
          </p:cNvSpPr>
          <p:nvPr>
            <p:ph type="body"/>
          </p:nvPr>
        </p:nvSpPr>
        <p:spPr>
          <a:xfrm>
            <a:off x="45720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111"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113" name="PlaceHolder 2"/>
          <p:cNvSpPr>
            <a:spLocks noGrp="1"/>
          </p:cNvSpPr>
          <p:nvPr>
            <p:ph type="body"/>
          </p:nvPr>
        </p:nvSpPr>
        <p:spPr>
          <a:xfrm>
            <a:off x="457200" y="1203480"/>
            <a:ext cx="822924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115" name="PlaceHolder 2"/>
          <p:cNvSpPr>
            <a:spLocks noGrp="1"/>
          </p:cNvSpPr>
          <p:nvPr>
            <p:ph type="body"/>
          </p:nvPr>
        </p:nvSpPr>
        <p:spPr>
          <a:xfrm>
            <a:off x="45720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16" name="PlaceHolder 3"/>
          <p:cNvSpPr>
            <a:spLocks noGrp="1"/>
          </p:cNvSpPr>
          <p:nvPr>
            <p:ph type="body"/>
          </p:nvPr>
        </p:nvSpPr>
        <p:spPr>
          <a:xfrm>
            <a:off x="467424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18" name="PlaceHolder 2"/>
          <p:cNvSpPr>
            <a:spLocks noGrp="1"/>
          </p:cNvSpPr>
          <p:nvPr>
            <p:ph type="body"/>
          </p:nvPr>
        </p:nvSpPr>
        <p:spPr>
          <a:xfrm>
            <a:off x="457200" y="1203480"/>
            <a:ext cx="822924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120"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21" name="PlaceHolder 3"/>
          <p:cNvSpPr>
            <a:spLocks noGrp="1"/>
          </p:cNvSpPr>
          <p:nvPr>
            <p:ph type="body"/>
          </p:nvPr>
        </p:nvSpPr>
        <p:spPr>
          <a:xfrm>
            <a:off x="45720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22" name="PlaceHolder 4"/>
          <p:cNvSpPr>
            <a:spLocks noGrp="1"/>
          </p:cNvSpPr>
          <p:nvPr>
            <p:ph type="body"/>
          </p:nvPr>
        </p:nvSpPr>
        <p:spPr>
          <a:xfrm>
            <a:off x="467424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124" name="PlaceHolder 2"/>
          <p:cNvSpPr>
            <a:spLocks noGrp="1"/>
          </p:cNvSpPr>
          <p:nvPr>
            <p:ph type="body"/>
          </p:nvPr>
        </p:nvSpPr>
        <p:spPr>
          <a:xfrm>
            <a:off x="45720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25"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26" name="PlaceHolder 4"/>
          <p:cNvSpPr>
            <a:spLocks noGrp="1"/>
          </p:cNvSpPr>
          <p:nvPr>
            <p:ph type="body"/>
          </p:nvPr>
        </p:nvSpPr>
        <p:spPr>
          <a:xfrm>
            <a:off x="467424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128"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29"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30" name="PlaceHolder 4"/>
          <p:cNvSpPr>
            <a:spLocks noGrp="1"/>
          </p:cNvSpPr>
          <p:nvPr>
            <p:ph type="body"/>
          </p:nvPr>
        </p:nvSpPr>
        <p:spPr>
          <a:xfrm>
            <a:off x="457200" y="276192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132" name="PlaceHolder 2"/>
          <p:cNvSpPr>
            <a:spLocks noGrp="1"/>
          </p:cNvSpPr>
          <p:nvPr>
            <p:ph type="body"/>
          </p:nvPr>
        </p:nvSpPr>
        <p:spPr>
          <a:xfrm>
            <a:off x="457200" y="120348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33" name="PlaceHolder 3"/>
          <p:cNvSpPr>
            <a:spLocks noGrp="1"/>
          </p:cNvSpPr>
          <p:nvPr>
            <p:ph type="body"/>
          </p:nvPr>
        </p:nvSpPr>
        <p:spPr>
          <a:xfrm>
            <a:off x="457200" y="276192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135"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36"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37" name="PlaceHolder 4"/>
          <p:cNvSpPr>
            <a:spLocks noGrp="1"/>
          </p:cNvSpPr>
          <p:nvPr>
            <p:ph type="body"/>
          </p:nvPr>
        </p:nvSpPr>
        <p:spPr>
          <a:xfrm>
            <a:off x="467424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38" name="PlaceHolder 5"/>
          <p:cNvSpPr>
            <a:spLocks noGrp="1"/>
          </p:cNvSpPr>
          <p:nvPr>
            <p:ph type="body"/>
          </p:nvPr>
        </p:nvSpPr>
        <p:spPr>
          <a:xfrm>
            <a:off x="45720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140" name="PlaceHolder 2"/>
          <p:cNvSpPr>
            <a:spLocks noGrp="1"/>
          </p:cNvSpPr>
          <p:nvPr>
            <p:ph type="body"/>
          </p:nvPr>
        </p:nvSpPr>
        <p:spPr>
          <a:xfrm>
            <a:off x="45720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41" name="PlaceHolder 3"/>
          <p:cNvSpPr>
            <a:spLocks noGrp="1"/>
          </p:cNvSpPr>
          <p:nvPr>
            <p:ph type="body"/>
          </p:nvPr>
        </p:nvSpPr>
        <p:spPr>
          <a:xfrm>
            <a:off x="323964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42" name="PlaceHolder 4"/>
          <p:cNvSpPr>
            <a:spLocks noGrp="1"/>
          </p:cNvSpPr>
          <p:nvPr>
            <p:ph type="body"/>
          </p:nvPr>
        </p:nvSpPr>
        <p:spPr>
          <a:xfrm>
            <a:off x="602208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43" name="PlaceHolder 5"/>
          <p:cNvSpPr>
            <a:spLocks noGrp="1"/>
          </p:cNvSpPr>
          <p:nvPr>
            <p:ph type="body"/>
          </p:nvPr>
        </p:nvSpPr>
        <p:spPr>
          <a:xfrm>
            <a:off x="602208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44" name="PlaceHolder 6"/>
          <p:cNvSpPr>
            <a:spLocks noGrp="1"/>
          </p:cNvSpPr>
          <p:nvPr>
            <p:ph type="body"/>
          </p:nvPr>
        </p:nvSpPr>
        <p:spPr>
          <a:xfrm>
            <a:off x="323964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45" name="PlaceHolder 7"/>
          <p:cNvSpPr>
            <a:spLocks noGrp="1"/>
          </p:cNvSpPr>
          <p:nvPr>
            <p:ph type="body"/>
          </p:nvPr>
        </p:nvSpPr>
        <p:spPr>
          <a:xfrm>
            <a:off x="45720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158"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160" name="PlaceHolder 2"/>
          <p:cNvSpPr>
            <a:spLocks noGrp="1"/>
          </p:cNvSpPr>
          <p:nvPr>
            <p:ph type="body"/>
          </p:nvPr>
        </p:nvSpPr>
        <p:spPr>
          <a:xfrm>
            <a:off x="457200" y="1203480"/>
            <a:ext cx="822924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1" name="PlaceHolder 3"/>
          <p:cNvSpPr>
            <a:spLocks noGrp="1"/>
          </p:cNvSpPr>
          <p:nvPr>
            <p:ph type="body"/>
          </p:nvPr>
        </p:nvSpPr>
        <p:spPr>
          <a:xfrm>
            <a:off x="467424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162" name="PlaceHolder 2"/>
          <p:cNvSpPr>
            <a:spLocks noGrp="1"/>
          </p:cNvSpPr>
          <p:nvPr>
            <p:ph type="body"/>
          </p:nvPr>
        </p:nvSpPr>
        <p:spPr>
          <a:xfrm>
            <a:off x="45720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63" name="PlaceHolder 3"/>
          <p:cNvSpPr>
            <a:spLocks noGrp="1"/>
          </p:cNvSpPr>
          <p:nvPr>
            <p:ph type="body"/>
          </p:nvPr>
        </p:nvSpPr>
        <p:spPr>
          <a:xfrm>
            <a:off x="467424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5"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167"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68" name="PlaceHolder 3"/>
          <p:cNvSpPr>
            <a:spLocks noGrp="1"/>
          </p:cNvSpPr>
          <p:nvPr>
            <p:ph type="body"/>
          </p:nvPr>
        </p:nvSpPr>
        <p:spPr>
          <a:xfrm>
            <a:off x="45720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69" name="PlaceHolder 4"/>
          <p:cNvSpPr>
            <a:spLocks noGrp="1"/>
          </p:cNvSpPr>
          <p:nvPr>
            <p:ph type="body"/>
          </p:nvPr>
        </p:nvSpPr>
        <p:spPr>
          <a:xfrm>
            <a:off x="467424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171" name="PlaceHolder 2"/>
          <p:cNvSpPr>
            <a:spLocks noGrp="1"/>
          </p:cNvSpPr>
          <p:nvPr>
            <p:ph type="body"/>
          </p:nvPr>
        </p:nvSpPr>
        <p:spPr>
          <a:xfrm>
            <a:off x="45720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72"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73" name="PlaceHolder 4"/>
          <p:cNvSpPr>
            <a:spLocks noGrp="1"/>
          </p:cNvSpPr>
          <p:nvPr>
            <p:ph type="body"/>
          </p:nvPr>
        </p:nvSpPr>
        <p:spPr>
          <a:xfrm>
            <a:off x="467424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175"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76"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77" name="PlaceHolder 4"/>
          <p:cNvSpPr>
            <a:spLocks noGrp="1"/>
          </p:cNvSpPr>
          <p:nvPr>
            <p:ph type="body"/>
          </p:nvPr>
        </p:nvSpPr>
        <p:spPr>
          <a:xfrm>
            <a:off x="457200" y="276192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179" name="PlaceHolder 2"/>
          <p:cNvSpPr>
            <a:spLocks noGrp="1"/>
          </p:cNvSpPr>
          <p:nvPr>
            <p:ph type="body"/>
          </p:nvPr>
        </p:nvSpPr>
        <p:spPr>
          <a:xfrm>
            <a:off x="457200" y="120348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80" name="PlaceHolder 3"/>
          <p:cNvSpPr>
            <a:spLocks noGrp="1"/>
          </p:cNvSpPr>
          <p:nvPr>
            <p:ph type="body"/>
          </p:nvPr>
        </p:nvSpPr>
        <p:spPr>
          <a:xfrm>
            <a:off x="457200" y="276192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182"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83"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84" name="PlaceHolder 4"/>
          <p:cNvSpPr>
            <a:spLocks noGrp="1"/>
          </p:cNvSpPr>
          <p:nvPr>
            <p:ph type="body"/>
          </p:nvPr>
        </p:nvSpPr>
        <p:spPr>
          <a:xfrm>
            <a:off x="467424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85" name="PlaceHolder 5"/>
          <p:cNvSpPr>
            <a:spLocks noGrp="1"/>
          </p:cNvSpPr>
          <p:nvPr>
            <p:ph type="body"/>
          </p:nvPr>
        </p:nvSpPr>
        <p:spPr>
          <a:xfrm>
            <a:off x="45720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187" name="PlaceHolder 2"/>
          <p:cNvSpPr>
            <a:spLocks noGrp="1"/>
          </p:cNvSpPr>
          <p:nvPr>
            <p:ph type="body"/>
          </p:nvPr>
        </p:nvSpPr>
        <p:spPr>
          <a:xfrm>
            <a:off x="45720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88" name="PlaceHolder 3"/>
          <p:cNvSpPr>
            <a:spLocks noGrp="1"/>
          </p:cNvSpPr>
          <p:nvPr>
            <p:ph type="body"/>
          </p:nvPr>
        </p:nvSpPr>
        <p:spPr>
          <a:xfrm>
            <a:off x="323964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89" name="PlaceHolder 4"/>
          <p:cNvSpPr>
            <a:spLocks noGrp="1"/>
          </p:cNvSpPr>
          <p:nvPr>
            <p:ph type="body"/>
          </p:nvPr>
        </p:nvSpPr>
        <p:spPr>
          <a:xfrm>
            <a:off x="602208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90" name="PlaceHolder 5"/>
          <p:cNvSpPr>
            <a:spLocks noGrp="1"/>
          </p:cNvSpPr>
          <p:nvPr>
            <p:ph type="body"/>
          </p:nvPr>
        </p:nvSpPr>
        <p:spPr>
          <a:xfrm>
            <a:off x="602208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91" name="PlaceHolder 6"/>
          <p:cNvSpPr>
            <a:spLocks noGrp="1"/>
          </p:cNvSpPr>
          <p:nvPr>
            <p:ph type="body"/>
          </p:nvPr>
        </p:nvSpPr>
        <p:spPr>
          <a:xfrm>
            <a:off x="323964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192" name="PlaceHolder 7"/>
          <p:cNvSpPr>
            <a:spLocks noGrp="1"/>
          </p:cNvSpPr>
          <p:nvPr>
            <p:ph type="body"/>
          </p:nvPr>
        </p:nvSpPr>
        <p:spPr>
          <a:xfrm>
            <a:off x="45720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205"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207" name="PlaceHolder 2"/>
          <p:cNvSpPr>
            <a:spLocks noGrp="1"/>
          </p:cNvSpPr>
          <p:nvPr>
            <p:ph type="body"/>
          </p:nvPr>
        </p:nvSpPr>
        <p:spPr>
          <a:xfrm>
            <a:off x="457200" y="1203480"/>
            <a:ext cx="822924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209" name="PlaceHolder 2"/>
          <p:cNvSpPr>
            <a:spLocks noGrp="1"/>
          </p:cNvSpPr>
          <p:nvPr>
            <p:ph type="body"/>
          </p:nvPr>
        </p:nvSpPr>
        <p:spPr>
          <a:xfrm>
            <a:off x="45720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10" name="PlaceHolder 3"/>
          <p:cNvSpPr>
            <a:spLocks noGrp="1"/>
          </p:cNvSpPr>
          <p:nvPr>
            <p:ph type="body"/>
          </p:nvPr>
        </p:nvSpPr>
        <p:spPr>
          <a:xfrm>
            <a:off x="467424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2"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214"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15" name="PlaceHolder 3"/>
          <p:cNvSpPr>
            <a:spLocks noGrp="1"/>
          </p:cNvSpPr>
          <p:nvPr>
            <p:ph type="body"/>
          </p:nvPr>
        </p:nvSpPr>
        <p:spPr>
          <a:xfrm>
            <a:off x="45720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16" name="PlaceHolder 4"/>
          <p:cNvSpPr>
            <a:spLocks noGrp="1"/>
          </p:cNvSpPr>
          <p:nvPr>
            <p:ph type="body"/>
          </p:nvPr>
        </p:nvSpPr>
        <p:spPr>
          <a:xfrm>
            <a:off x="467424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218" name="PlaceHolder 2"/>
          <p:cNvSpPr>
            <a:spLocks noGrp="1"/>
          </p:cNvSpPr>
          <p:nvPr>
            <p:ph type="body"/>
          </p:nvPr>
        </p:nvSpPr>
        <p:spPr>
          <a:xfrm>
            <a:off x="45720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19"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20" name="PlaceHolder 4"/>
          <p:cNvSpPr>
            <a:spLocks noGrp="1"/>
          </p:cNvSpPr>
          <p:nvPr>
            <p:ph type="body"/>
          </p:nvPr>
        </p:nvSpPr>
        <p:spPr>
          <a:xfrm>
            <a:off x="467424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222"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23"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24" name="PlaceHolder 4"/>
          <p:cNvSpPr>
            <a:spLocks noGrp="1"/>
          </p:cNvSpPr>
          <p:nvPr>
            <p:ph type="body"/>
          </p:nvPr>
        </p:nvSpPr>
        <p:spPr>
          <a:xfrm>
            <a:off x="457200" y="276192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226" name="PlaceHolder 2"/>
          <p:cNvSpPr>
            <a:spLocks noGrp="1"/>
          </p:cNvSpPr>
          <p:nvPr>
            <p:ph type="body"/>
          </p:nvPr>
        </p:nvSpPr>
        <p:spPr>
          <a:xfrm>
            <a:off x="457200" y="120348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27" name="PlaceHolder 3"/>
          <p:cNvSpPr>
            <a:spLocks noGrp="1"/>
          </p:cNvSpPr>
          <p:nvPr>
            <p:ph type="body"/>
          </p:nvPr>
        </p:nvSpPr>
        <p:spPr>
          <a:xfrm>
            <a:off x="457200" y="276192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229"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30"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31" name="PlaceHolder 4"/>
          <p:cNvSpPr>
            <a:spLocks noGrp="1"/>
          </p:cNvSpPr>
          <p:nvPr>
            <p:ph type="body"/>
          </p:nvPr>
        </p:nvSpPr>
        <p:spPr>
          <a:xfrm>
            <a:off x="467424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32" name="PlaceHolder 5"/>
          <p:cNvSpPr>
            <a:spLocks noGrp="1"/>
          </p:cNvSpPr>
          <p:nvPr>
            <p:ph type="body"/>
          </p:nvPr>
        </p:nvSpPr>
        <p:spPr>
          <a:xfrm>
            <a:off x="45720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234" name="PlaceHolder 2"/>
          <p:cNvSpPr>
            <a:spLocks noGrp="1"/>
          </p:cNvSpPr>
          <p:nvPr>
            <p:ph type="body"/>
          </p:nvPr>
        </p:nvSpPr>
        <p:spPr>
          <a:xfrm>
            <a:off x="45720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35" name="PlaceHolder 3"/>
          <p:cNvSpPr>
            <a:spLocks noGrp="1"/>
          </p:cNvSpPr>
          <p:nvPr>
            <p:ph type="body"/>
          </p:nvPr>
        </p:nvSpPr>
        <p:spPr>
          <a:xfrm>
            <a:off x="323964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36" name="PlaceHolder 4"/>
          <p:cNvSpPr>
            <a:spLocks noGrp="1"/>
          </p:cNvSpPr>
          <p:nvPr>
            <p:ph type="body"/>
          </p:nvPr>
        </p:nvSpPr>
        <p:spPr>
          <a:xfrm>
            <a:off x="602208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37" name="PlaceHolder 5"/>
          <p:cNvSpPr>
            <a:spLocks noGrp="1"/>
          </p:cNvSpPr>
          <p:nvPr>
            <p:ph type="body"/>
          </p:nvPr>
        </p:nvSpPr>
        <p:spPr>
          <a:xfrm>
            <a:off x="602208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38" name="PlaceHolder 6"/>
          <p:cNvSpPr>
            <a:spLocks noGrp="1"/>
          </p:cNvSpPr>
          <p:nvPr>
            <p:ph type="body"/>
          </p:nvPr>
        </p:nvSpPr>
        <p:spPr>
          <a:xfrm>
            <a:off x="323964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39" name="PlaceHolder 7"/>
          <p:cNvSpPr>
            <a:spLocks noGrp="1"/>
          </p:cNvSpPr>
          <p:nvPr>
            <p:ph type="body"/>
          </p:nvPr>
        </p:nvSpPr>
        <p:spPr>
          <a:xfrm>
            <a:off x="45720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1"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252"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254" name="PlaceHolder 2"/>
          <p:cNvSpPr>
            <a:spLocks noGrp="1"/>
          </p:cNvSpPr>
          <p:nvPr>
            <p:ph type="body"/>
          </p:nvPr>
        </p:nvSpPr>
        <p:spPr>
          <a:xfrm>
            <a:off x="457200" y="1203480"/>
            <a:ext cx="822924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256" name="PlaceHolder 2"/>
          <p:cNvSpPr>
            <a:spLocks noGrp="1"/>
          </p:cNvSpPr>
          <p:nvPr>
            <p:ph type="body"/>
          </p:nvPr>
        </p:nvSpPr>
        <p:spPr>
          <a:xfrm>
            <a:off x="45720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57" name="PlaceHolder 3"/>
          <p:cNvSpPr>
            <a:spLocks noGrp="1"/>
          </p:cNvSpPr>
          <p:nvPr>
            <p:ph type="body"/>
          </p:nvPr>
        </p:nvSpPr>
        <p:spPr>
          <a:xfrm>
            <a:off x="467424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8"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9"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261"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62" name="PlaceHolder 3"/>
          <p:cNvSpPr>
            <a:spLocks noGrp="1"/>
          </p:cNvSpPr>
          <p:nvPr>
            <p:ph type="body"/>
          </p:nvPr>
        </p:nvSpPr>
        <p:spPr>
          <a:xfrm>
            <a:off x="45720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63" name="PlaceHolder 4"/>
          <p:cNvSpPr>
            <a:spLocks noGrp="1"/>
          </p:cNvSpPr>
          <p:nvPr>
            <p:ph type="body"/>
          </p:nvPr>
        </p:nvSpPr>
        <p:spPr>
          <a:xfrm>
            <a:off x="467424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265" name="PlaceHolder 2"/>
          <p:cNvSpPr>
            <a:spLocks noGrp="1"/>
          </p:cNvSpPr>
          <p:nvPr>
            <p:ph type="body"/>
          </p:nvPr>
        </p:nvSpPr>
        <p:spPr>
          <a:xfrm>
            <a:off x="45720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66"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67" name="PlaceHolder 4"/>
          <p:cNvSpPr>
            <a:spLocks noGrp="1"/>
          </p:cNvSpPr>
          <p:nvPr>
            <p:ph type="body"/>
          </p:nvPr>
        </p:nvSpPr>
        <p:spPr>
          <a:xfrm>
            <a:off x="467424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269"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70"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71" name="PlaceHolder 4"/>
          <p:cNvSpPr>
            <a:spLocks noGrp="1"/>
          </p:cNvSpPr>
          <p:nvPr>
            <p:ph type="body"/>
          </p:nvPr>
        </p:nvSpPr>
        <p:spPr>
          <a:xfrm>
            <a:off x="457200" y="276192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25"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6" name="PlaceHolder 3"/>
          <p:cNvSpPr>
            <a:spLocks noGrp="1"/>
          </p:cNvSpPr>
          <p:nvPr>
            <p:ph type="body"/>
          </p:nvPr>
        </p:nvSpPr>
        <p:spPr>
          <a:xfrm>
            <a:off x="45720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7" name="PlaceHolder 4"/>
          <p:cNvSpPr>
            <a:spLocks noGrp="1"/>
          </p:cNvSpPr>
          <p:nvPr>
            <p:ph type="body"/>
          </p:nvPr>
        </p:nvSpPr>
        <p:spPr>
          <a:xfrm>
            <a:off x="467424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273" name="PlaceHolder 2"/>
          <p:cNvSpPr>
            <a:spLocks noGrp="1"/>
          </p:cNvSpPr>
          <p:nvPr>
            <p:ph type="body"/>
          </p:nvPr>
        </p:nvSpPr>
        <p:spPr>
          <a:xfrm>
            <a:off x="457200" y="120348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74" name="PlaceHolder 3"/>
          <p:cNvSpPr>
            <a:spLocks noGrp="1"/>
          </p:cNvSpPr>
          <p:nvPr>
            <p:ph type="body"/>
          </p:nvPr>
        </p:nvSpPr>
        <p:spPr>
          <a:xfrm>
            <a:off x="457200" y="276192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276"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77"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78" name="PlaceHolder 4"/>
          <p:cNvSpPr>
            <a:spLocks noGrp="1"/>
          </p:cNvSpPr>
          <p:nvPr>
            <p:ph type="body"/>
          </p:nvPr>
        </p:nvSpPr>
        <p:spPr>
          <a:xfrm>
            <a:off x="467424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79" name="PlaceHolder 5"/>
          <p:cNvSpPr>
            <a:spLocks noGrp="1"/>
          </p:cNvSpPr>
          <p:nvPr>
            <p:ph type="body"/>
          </p:nvPr>
        </p:nvSpPr>
        <p:spPr>
          <a:xfrm>
            <a:off x="45720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281" name="PlaceHolder 2"/>
          <p:cNvSpPr>
            <a:spLocks noGrp="1"/>
          </p:cNvSpPr>
          <p:nvPr>
            <p:ph type="body"/>
          </p:nvPr>
        </p:nvSpPr>
        <p:spPr>
          <a:xfrm>
            <a:off x="45720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82" name="PlaceHolder 3"/>
          <p:cNvSpPr>
            <a:spLocks noGrp="1"/>
          </p:cNvSpPr>
          <p:nvPr>
            <p:ph type="body"/>
          </p:nvPr>
        </p:nvSpPr>
        <p:spPr>
          <a:xfrm>
            <a:off x="323964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83" name="PlaceHolder 4"/>
          <p:cNvSpPr>
            <a:spLocks noGrp="1"/>
          </p:cNvSpPr>
          <p:nvPr>
            <p:ph type="body"/>
          </p:nvPr>
        </p:nvSpPr>
        <p:spPr>
          <a:xfrm>
            <a:off x="602208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84" name="PlaceHolder 5"/>
          <p:cNvSpPr>
            <a:spLocks noGrp="1"/>
          </p:cNvSpPr>
          <p:nvPr>
            <p:ph type="body"/>
          </p:nvPr>
        </p:nvSpPr>
        <p:spPr>
          <a:xfrm>
            <a:off x="602208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85" name="PlaceHolder 6"/>
          <p:cNvSpPr>
            <a:spLocks noGrp="1"/>
          </p:cNvSpPr>
          <p:nvPr>
            <p:ph type="body"/>
          </p:nvPr>
        </p:nvSpPr>
        <p:spPr>
          <a:xfrm>
            <a:off x="323964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286" name="PlaceHolder 7"/>
          <p:cNvSpPr>
            <a:spLocks noGrp="1"/>
          </p:cNvSpPr>
          <p:nvPr>
            <p:ph type="body"/>
          </p:nvPr>
        </p:nvSpPr>
        <p:spPr>
          <a:xfrm>
            <a:off x="45720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98"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299"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301" name="PlaceHolder 2"/>
          <p:cNvSpPr>
            <a:spLocks noGrp="1"/>
          </p:cNvSpPr>
          <p:nvPr>
            <p:ph type="body"/>
          </p:nvPr>
        </p:nvSpPr>
        <p:spPr>
          <a:xfrm>
            <a:off x="457200" y="1203480"/>
            <a:ext cx="822924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02"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303" name="PlaceHolder 2"/>
          <p:cNvSpPr>
            <a:spLocks noGrp="1"/>
          </p:cNvSpPr>
          <p:nvPr>
            <p:ph type="body"/>
          </p:nvPr>
        </p:nvSpPr>
        <p:spPr>
          <a:xfrm>
            <a:off x="45720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04" name="PlaceHolder 3"/>
          <p:cNvSpPr>
            <a:spLocks noGrp="1"/>
          </p:cNvSpPr>
          <p:nvPr>
            <p:ph type="body"/>
          </p:nvPr>
        </p:nvSpPr>
        <p:spPr>
          <a:xfrm>
            <a:off x="467424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05"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06"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308"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09" name="PlaceHolder 3"/>
          <p:cNvSpPr>
            <a:spLocks noGrp="1"/>
          </p:cNvSpPr>
          <p:nvPr>
            <p:ph type="body"/>
          </p:nvPr>
        </p:nvSpPr>
        <p:spPr>
          <a:xfrm>
            <a:off x="45720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10" name="PlaceHolder 4"/>
          <p:cNvSpPr>
            <a:spLocks noGrp="1"/>
          </p:cNvSpPr>
          <p:nvPr>
            <p:ph type="body"/>
          </p:nvPr>
        </p:nvSpPr>
        <p:spPr>
          <a:xfrm>
            <a:off x="467424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29" name="PlaceHolder 2"/>
          <p:cNvSpPr>
            <a:spLocks noGrp="1"/>
          </p:cNvSpPr>
          <p:nvPr>
            <p:ph type="body"/>
          </p:nvPr>
        </p:nvSpPr>
        <p:spPr>
          <a:xfrm>
            <a:off x="45720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0"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1" name="PlaceHolder 4"/>
          <p:cNvSpPr>
            <a:spLocks noGrp="1"/>
          </p:cNvSpPr>
          <p:nvPr>
            <p:ph type="body"/>
          </p:nvPr>
        </p:nvSpPr>
        <p:spPr>
          <a:xfrm>
            <a:off x="467424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11"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312" name="PlaceHolder 2"/>
          <p:cNvSpPr>
            <a:spLocks noGrp="1"/>
          </p:cNvSpPr>
          <p:nvPr>
            <p:ph type="body"/>
          </p:nvPr>
        </p:nvSpPr>
        <p:spPr>
          <a:xfrm>
            <a:off x="45720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13"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14" name="PlaceHolder 4"/>
          <p:cNvSpPr>
            <a:spLocks noGrp="1"/>
          </p:cNvSpPr>
          <p:nvPr>
            <p:ph type="body"/>
          </p:nvPr>
        </p:nvSpPr>
        <p:spPr>
          <a:xfrm>
            <a:off x="467424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316"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17"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18" name="PlaceHolder 4"/>
          <p:cNvSpPr>
            <a:spLocks noGrp="1"/>
          </p:cNvSpPr>
          <p:nvPr>
            <p:ph type="body"/>
          </p:nvPr>
        </p:nvSpPr>
        <p:spPr>
          <a:xfrm>
            <a:off x="457200" y="276192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320" name="PlaceHolder 2"/>
          <p:cNvSpPr>
            <a:spLocks noGrp="1"/>
          </p:cNvSpPr>
          <p:nvPr>
            <p:ph type="body"/>
          </p:nvPr>
        </p:nvSpPr>
        <p:spPr>
          <a:xfrm>
            <a:off x="457200" y="120348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21" name="PlaceHolder 3"/>
          <p:cNvSpPr>
            <a:spLocks noGrp="1"/>
          </p:cNvSpPr>
          <p:nvPr>
            <p:ph type="body"/>
          </p:nvPr>
        </p:nvSpPr>
        <p:spPr>
          <a:xfrm>
            <a:off x="457200" y="276192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2"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323"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24"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25" name="PlaceHolder 4"/>
          <p:cNvSpPr>
            <a:spLocks noGrp="1"/>
          </p:cNvSpPr>
          <p:nvPr>
            <p:ph type="body"/>
          </p:nvPr>
        </p:nvSpPr>
        <p:spPr>
          <a:xfrm>
            <a:off x="467424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26" name="PlaceHolder 5"/>
          <p:cNvSpPr>
            <a:spLocks noGrp="1"/>
          </p:cNvSpPr>
          <p:nvPr>
            <p:ph type="body"/>
          </p:nvPr>
        </p:nvSpPr>
        <p:spPr>
          <a:xfrm>
            <a:off x="45720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328" name="PlaceHolder 2"/>
          <p:cNvSpPr>
            <a:spLocks noGrp="1"/>
          </p:cNvSpPr>
          <p:nvPr>
            <p:ph type="body"/>
          </p:nvPr>
        </p:nvSpPr>
        <p:spPr>
          <a:xfrm>
            <a:off x="45720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29" name="PlaceHolder 3"/>
          <p:cNvSpPr>
            <a:spLocks noGrp="1"/>
          </p:cNvSpPr>
          <p:nvPr>
            <p:ph type="body"/>
          </p:nvPr>
        </p:nvSpPr>
        <p:spPr>
          <a:xfrm>
            <a:off x="323964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30" name="PlaceHolder 4"/>
          <p:cNvSpPr>
            <a:spLocks noGrp="1"/>
          </p:cNvSpPr>
          <p:nvPr>
            <p:ph type="body"/>
          </p:nvPr>
        </p:nvSpPr>
        <p:spPr>
          <a:xfrm>
            <a:off x="602208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31" name="PlaceHolder 5"/>
          <p:cNvSpPr>
            <a:spLocks noGrp="1"/>
          </p:cNvSpPr>
          <p:nvPr>
            <p:ph type="body"/>
          </p:nvPr>
        </p:nvSpPr>
        <p:spPr>
          <a:xfrm>
            <a:off x="602208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32" name="PlaceHolder 6"/>
          <p:cNvSpPr>
            <a:spLocks noGrp="1"/>
          </p:cNvSpPr>
          <p:nvPr>
            <p:ph type="body"/>
          </p:nvPr>
        </p:nvSpPr>
        <p:spPr>
          <a:xfrm>
            <a:off x="323964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33" name="PlaceHolder 7"/>
          <p:cNvSpPr>
            <a:spLocks noGrp="1"/>
          </p:cNvSpPr>
          <p:nvPr>
            <p:ph type="body"/>
          </p:nvPr>
        </p:nvSpPr>
        <p:spPr>
          <a:xfrm>
            <a:off x="45720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43"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344"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346" name="PlaceHolder 2"/>
          <p:cNvSpPr>
            <a:spLocks noGrp="1"/>
          </p:cNvSpPr>
          <p:nvPr>
            <p:ph type="body"/>
          </p:nvPr>
        </p:nvSpPr>
        <p:spPr>
          <a:xfrm>
            <a:off x="457200" y="1203480"/>
            <a:ext cx="822924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47"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348" name="PlaceHolder 2"/>
          <p:cNvSpPr>
            <a:spLocks noGrp="1"/>
          </p:cNvSpPr>
          <p:nvPr>
            <p:ph type="body"/>
          </p:nvPr>
        </p:nvSpPr>
        <p:spPr>
          <a:xfrm>
            <a:off x="45720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49" name="PlaceHolder 3"/>
          <p:cNvSpPr>
            <a:spLocks noGrp="1"/>
          </p:cNvSpPr>
          <p:nvPr>
            <p:ph type="body"/>
          </p:nvPr>
        </p:nvSpPr>
        <p:spPr>
          <a:xfrm>
            <a:off x="467424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50"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33"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4"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5" name="PlaceHolder 4"/>
          <p:cNvSpPr>
            <a:spLocks noGrp="1"/>
          </p:cNvSpPr>
          <p:nvPr>
            <p:ph type="body"/>
          </p:nvPr>
        </p:nvSpPr>
        <p:spPr>
          <a:xfrm>
            <a:off x="457200" y="276192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51"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353"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54" name="PlaceHolder 3"/>
          <p:cNvSpPr>
            <a:spLocks noGrp="1"/>
          </p:cNvSpPr>
          <p:nvPr>
            <p:ph type="body"/>
          </p:nvPr>
        </p:nvSpPr>
        <p:spPr>
          <a:xfrm>
            <a:off x="45720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55" name="PlaceHolder 4"/>
          <p:cNvSpPr>
            <a:spLocks noGrp="1"/>
          </p:cNvSpPr>
          <p:nvPr>
            <p:ph type="body"/>
          </p:nvPr>
        </p:nvSpPr>
        <p:spPr>
          <a:xfrm>
            <a:off x="467424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56"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357" name="PlaceHolder 2"/>
          <p:cNvSpPr>
            <a:spLocks noGrp="1"/>
          </p:cNvSpPr>
          <p:nvPr>
            <p:ph type="body"/>
          </p:nvPr>
        </p:nvSpPr>
        <p:spPr>
          <a:xfrm>
            <a:off x="457200" y="1203480"/>
            <a:ext cx="401580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58"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59" name="PlaceHolder 4"/>
          <p:cNvSpPr>
            <a:spLocks noGrp="1"/>
          </p:cNvSpPr>
          <p:nvPr>
            <p:ph type="body"/>
          </p:nvPr>
        </p:nvSpPr>
        <p:spPr>
          <a:xfrm>
            <a:off x="467424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361"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62"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63" name="PlaceHolder 4"/>
          <p:cNvSpPr>
            <a:spLocks noGrp="1"/>
          </p:cNvSpPr>
          <p:nvPr>
            <p:ph type="body"/>
          </p:nvPr>
        </p:nvSpPr>
        <p:spPr>
          <a:xfrm>
            <a:off x="457200" y="276192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64"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365" name="PlaceHolder 2"/>
          <p:cNvSpPr>
            <a:spLocks noGrp="1"/>
          </p:cNvSpPr>
          <p:nvPr>
            <p:ph type="body"/>
          </p:nvPr>
        </p:nvSpPr>
        <p:spPr>
          <a:xfrm>
            <a:off x="457200" y="120348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66" name="PlaceHolder 3"/>
          <p:cNvSpPr>
            <a:spLocks noGrp="1"/>
          </p:cNvSpPr>
          <p:nvPr>
            <p:ph type="body"/>
          </p:nvPr>
        </p:nvSpPr>
        <p:spPr>
          <a:xfrm>
            <a:off x="457200" y="2761920"/>
            <a:ext cx="822924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7"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368" name="PlaceHolder 2"/>
          <p:cNvSpPr>
            <a:spLocks noGrp="1"/>
          </p:cNvSpPr>
          <p:nvPr>
            <p:ph type="body"/>
          </p:nvPr>
        </p:nvSpPr>
        <p:spPr>
          <a:xfrm>
            <a:off x="45720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69" name="PlaceHolder 3"/>
          <p:cNvSpPr>
            <a:spLocks noGrp="1"/>
          </p:cNvSpPr>
          <p:nvPr>
            <p:ph type="body"/>
          </p:nvPr>
        </p:nvSpPr>
        <p:spPr>
          <a:xfrm>
            <a:off x="4674240" y="120348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70" name="PlaceHolder 4"/>
          <p:cNvSpPr>
            <a:spLocks noGrp="1"/>
          </p:cNvSpPr>
          <p:nvPr>
            <p:ph type="body"/>
          </p:nvPr>
        </p:nvSpPr>
        <p:spPr>
          <a:xfrm>
            <a:off x="467424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71" name="PlaceHolder 5"/>
          <p:cNvSpPr>
            <a:spLocks noGrp="1"/>
          </p:cNvSpPr>
          <p:nvPr>
            <p:ph type="body"/>
          </p:nvPr>
        </p:nvSpPr>
        <p:spPr>
          <a:xfrm>
            <a:off x="457200" y="2761920"/>
            <a:ext cx="40158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2"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373" name="PlaceHolder 2"/>
          <p:cNvSpPr>
            <a:spLocks noGrp="1"/>
          </p:cNvSpPr>
          <p:nvPr>
            <p:ph type="body"/>
          </p:nvPr>
        </p:nvSpPr>
        <p:spPr>
          <a:xfrm>
            <a:off x="45720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74" name="PlaceHolder 3"/>
          <p:cNvSpPr>
            <a:spLocks noGrp="1"/>
          </p:cNvSpPr>
          <p:nvPr>
            <p:ph type="body"/>
          </p:nvPr>
        </p:nvSpPr>
        <p:spPr>
          <a:xfrm>
            <a:off x="323964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75" name="PlaceHolder 4"/>
          <p:cNvSpPr>
            <a:spLocks noGrp="1"/>
          </p:cNvSpPr>
          <p:nvPr>
            <p:ph type="body"/>
          </p:nvPr>
        </p:nvSpPr>
        <p:spPr>
          <a:xfrm>
            <a:off x="6022080" y="120348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76" name="PlaceHolder 5"/>
          <p:cNvSpPr>
            <a:spLocks noGrp="1"/>
          </p:cNvSpPr>
          <p:nvPr>
            <p:ph type="body"/>
          </p:nvPr>
        </p:nvSpPr>
        <p:spPr>
          <a:xfrm>
            <a:off x="602208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77" name="PlaceHolder 6"/>
          <p:cNvSpPr>
            <a:spLocks noGrp="1"/>
          </p:cNvSpPr>
          <p:nvPr>
            <p:ph type="body"/>
          </p:nvPr>
        </p:nvSpPr>
        <p:spPr>
          <a:xfrm>
            <a:off x="323964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
        <p:nvSpPr>
          <p:cNvPr id="378" name="PlaceHolder 7"/>
          <p:cNvSpPr>
            <a:spLocks noGrp="1"/>
          </p:cNvSpPr>
          <p:nvPr>
            <p:ph type="body"/>
          </p:nvPr>
        </p:nvSpPr>
        <p:spPr>
          <a:xfrm>
            <a:off x="457200" y="2761920"/>
            <a:ext cx="2649600" cy="142272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86"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387"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88" name="PlaceHolder 1"/>
          <p:cNvSpPr>
            <a:spLocks noGrp="1"/>
          </p:cNvSpPr>
          <p:nvPr>
            <p:ph type="title"/>
          </p:nvPr>
        </p:nvSpPr>
        <p:spPr>
          <a:xfrm>
            <a:off x="457200" y="205200"/>
            <a:ext cx="8229240" cy="858600"/>
          </a:xfrm>
          <a:prstGeom prst="rect">
            <a:avLst/>
          </a:prstGeom>
        </p:spPr>
        <p:txBody>
          <a:bodyPr lIns="0" rIns="0" tIns="0" bIns="0" anchor="ctr"/>
          <a:p>
            <a:endParaRPr b="0" lang="it-IT" sz="1400" spc="-1" strike="noStrike">
              <a:solidFill>
                <a:srgbClr val="000000"/>
              </a:solidFill>
              <a:uFill>
                <a:solidFill>
                  <a:srgbClr val="ffffff"/>
                </a:solidFill>
              </a:uFill>
              <a:latin typeface="Arial"/>
            </a:endParaRPr>
          </a:p>
        </p:txBody>
      </p:sp>
      <p:sp>
        <p:nvSpPr>
          <p:cNvPr id="389" name="PlaceHolder 2"/>
          <p:cNvSpPr>
            <a:spLocks noGrp="1"/>
          </p:cNvSpPr>
          <p:nvPr>
            <p:ph type="body"/>
          </p:nvPr>
        </p:nvSpPr>
        <p:spPr>
          <a:xfrm>
            <a:off x="457200" y="1203480"/>
            <a:ext cx="8229240" cy="2982960"/>
          </a:xfrm>
          <a:prstGeom prst="rect">
            <a:avLst/>
          </a:prstGeom>
        </p:spPr>
        <p:txBody>
          <a:bodyPr lIns="0" rIns="0" tIns="0" bIns="0"/>
          <a:p>
            <a:endParaRPr b="0" lang="it-IT" sz="28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slideLayout" Target="../slideLayouts/slideLayout83.xml"/><Relationship Id="rId15"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 Id="rId11" Type="http://schemas.openxmlformats.org/officeDocument/2006/relationships/slideLayout" Target="../slideLayouts/slideLayout92.xml"/><Relationship Id="rId12" Type="http://schemas.openxmlformats.org/officeDocument/2006/relationships/slideLayout" Target="../slideLayouts/slideLayout93.xml"/><Relationship Id="rId13" Type="http://schemas.openxmlformats.org/officeDocument/2006/relationships/slideLayout" Target="../slideLayouts/slideLayout94.xml"/><Relationship Id="rId14" Type="http://schemas.openxmlformats.org/officeDocument/2006/relationships/slideLayout" Target="../slideLayouts/slideLayout95.xml"/><Relationship Id="rId15"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7.jpe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slideLayout" Target="../slideLayouts/slideLayout97.xml"/><Relationship Id="rId8" Type="http://schemas.openxmlformats.org/officeDocument/2006/relationships/slideLayout" Target="../slideLayouts/slideLayout98.xml"/><Relationship Id="rId9" Type="http://schemas.openxmlformats.org/officeDocument/2006/relationships/slideLayout" Target="../slideLayouts/slideLayout99.xml"/><Relationship Id="rId10" Type="http://schemas.openxmlformats.org/officeDocument/2006/relationships/slideLayout" Target="../slideLayouts/slideLayout100.xml"/><Relationship Id="rId11" Type="http://schemas.openxmlformats.org/officeDocument/2006/relationships/slideLayout" Target="../slideLayouts/slideLayout101.xml"/><Relationship Id="rId12" Type="http://schemas.openxmlformats.org/officeDocument/2006/relationships/slideLayout" Target="../slideLayouts/slideLayout102.xml"/><Relationship Id="rId13" Type="http://schemas.openxmlformats.org/officeDocument/2006/relationships/slideLayout" Target="../slideLayouts/slideLayout103.xml"/><Relationship Id="rId14" Type="http://schemas.openxmlformats.org/officeDocument/2006/relationships/slideLayout" Target="../slideLayouts/slideLayout104.xml"/><Relationship Id="rId15" Type="http://schemas.openxmlformats.org/officeDocument/2006/relationships/slideLayout" Target="../slideLayouts/slideLayout105.xml"/><Relationship Id="rId16" Type="http://schemas.openxmlformats.org/officeDocument/2006/relationships/slideLayout" Target="../slideLayouts/slideLayout106.xml"/><Relationship Id="rId17" Type="http://schemas.openxmlformats.org/officeDocument/2006/relationships/slideLayout" Target="../slideLayouts/slideLayout107.xml"/><Relationship Id="rId18"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629280" y="4775040"/>
            <a:ext cx="4128480" cy="351720"/>
          </a:xfrm>
          <a:prstGeom prst="rect">
            <a:avLst/>
          </a:prstGeom>
          <a:noFill/>
          <a:ln>
            <a:noFill/>
          </a:ln>
        </p:spPr>
        <p:style>
          <a:lnRef idx="0"/>
          <a:fillRef idx="0"/>
          <a:effectRef idx="0"/>
          <a:fontRef idx="minor"/>
        </p:style>
        <p:txBody>
          <a:bodyPr tIns="91440" bIns="91440"/>
          <a:p>
            <a:pPr>
              <a:lnSpc>
                <a:spcPct val="115000"/>
              </a:lnSpc>
            </a:pPr>
            <a:r>
              <a:rPr b="0" lang="it-IT" sz="700" spc="-1" strike="noStrike">
                <a:solidFill>
                  <a:srgbClr val="146daf"/>
                </a:solidFill>
                <a:uFill>
                  <a:solidFill>
                    <a:srgbClr val="ffffff"/>
                  </a:solidFill>
                </a:uFill>
                <a:latin typeface="Montserrat"/>
                <a:ea typeface="Montserrat"/>
              </a:rPr>
              <a:t>©2021 Eumetra. All rights reserved</a:t>
            </a:r>
            <a:endParaRPr b="0" lang="it-IT" sz="1800" spc="-1" strike="noStrike">
              <a:solidFill>
                <a:srgbClr val="000000"/>
              </a:solidFill>
              <a:uFill>
                <a:solidFill>
                  <a:srgbClr val="ffffff"/>
                </a:solidFill>
              </a:uFill>
              <a:latin typeface="Arial"/>
            </a:endParaRPr>
          </a:p>
        </p:txBody>
      </p:sp>
      <p:pic>
        <p:nvPicPr>
          <p:cNvPr id="1" name="Google Shape;82;g53b041b37e_0_24" descr=""/>
          <p:cNvPicPr/>
          <p:nvPr/>
        </p:nvPicPr>
        <p:blipFill>
          <a:blip r:embed="rId2"/>
          <a:stretch/>
        </p:blipFill>
        <p:spPr>
          <a:xfrm>
            <a:off x="7973640" y="-86400"/>
            <a:ext cx="1128960" cy="908640"/>
          </a:xfrm>
          <a:prstGeom prst="rect">
            <a:avLst/>
          </a:prstGeom>
          <a:ln>
            <a:noFill/>
          </a:ln>
        </p:spPr>
      </p:pic>
      <p:sp>
        <p:nvSpPr>
          <p:cNvPr id="2" name="CustomShape 2"/>
          <p:cNvSpPr/>
          <p:nvPr/>
        </p:nvSpPr>
        <p:spPr>
          <a:xfrm>
            <a:off x="-506160" y="74160"/>
            <a:ext cx="359640" cy="359640"/>
          </a:xfrm>
          <a:prstGeom prst="rect">
            <a:avLst/>
          </a:prstGeom>
          <a:solidFill>
            <a:srgbClr val="143880"/>
          </a:solidFill>
          <a:ln w="57240">
            <a:solidFill>
              <a:srgbClr val="ffffff"/>
            </a:solidFill>
            <a:miter/>
          </a:ln>
        </p:spPr>
        <p:style>
          <a:lnRef idx="0"/>
          <a:fillRef idx="0"/>
          <a:effectRef idx="0"/>
          <a:fontRef idx="minor"/>
        </p:style>
      </p:sp>
      <p:sp>
        <p:nvSpPr>
          <p:cNvPr id="3" name="CustomShape 3"/>
          <p:cNvSpPr/>
          <p:nvPr/>
        </p:nvSpPr>
        <p:spPr>
          <a:xfrm>
            <a:off x="-506160" y="583920"/>
            <a:ext cx="359640" cy="359640"/>
          </a:xfrm>
          <a:prstGeom prst="rect">
            <a:avLst/>
          </a:prstGeom>
          <a:solidFill>
            <a:srgbClr val="146daf"/>
          </a:solidFill>
          <a:ln w="57240">
            <a:solidFill>
              <a:srgbClr val="ffffff"/>
            </a:solidFill>
            <a:miter/>
          </a:ln>
        </p:spPr>
        <p:style>
          <a:lnRef idx="0"/>
          <a:fillRef idx="0"/>
          <a:effectRef idx="0"/>
          <a:fontRef idx="minor"/>
        </p:style>
      </p:sp>
      <p:sp>
        <p:nvSpPr>
          <p:cNvPr id="4" name="CustomShape 4"/>
          <p:cNvSpPr/>
          <p:nvPr/>
        </p:nvSpPr>
        <p:spPr>
          <a:xfrm>
            <a:off x="-506160" y="1093680"/>
            <a:ext cx="359640" cy="359640"/>
          </a:xfrm>
          <a:prstGeom prst="rect">
            <a:avLst/>
          </a:prstGeom>
          <a:solidFill>
            <a:srgbClr val="35a8e0"/>
          </a:solidFill>
          <a:ln w="57240">
            <a:solidFill>
              <a:srgbClr val="ffffff"/>
            </a:solidFill>
            <a:miter/>
          </a:ln>
        </p:spPr>
        <p:style>
          <a:lnRef idx="0"/>
          <a:fillRef idx="0"/>
          <a:effectRef idx="0"/>
          <a:fontRef idx="minor"/>
        </p:style>
      </p:sp>
      <p:sp>
        <p:nvSpPr>
          <p:cNvPr id="5" name="CustomShape 5"/>
          <p:cNvSpPr/>
          <p:nvPr/>
        </p:nvSpPr>
        <p:spPr>
          <a:xfrm>
            <a:off x="8033760" y="4840560"/>
            <a:ext cx="861480" cy="196920"/>
          </a:xfrm>
          <a:prstGeom prst="rect">
            <a:avLst/>
          </a:prstGeom>
          <a:noFill/>
          <a:ln>
            <a:noFill/>
          </a:ln>
        </p:spPr>
        <p:style>
          <a:lnRef idx="0"/>
          <a:fillRef idx="0"/>
          <a:effectRef idx="0"/>
          <a:fontRef idx="minor"/>
        </p:style>
        <p:txBody>
          <a:bodyPr lIns="90000" rIns="90000" tIns="45000" bIns="45000"/>
          <a:p>
            <a:pPr algn="r">
              <a:lnSpc>
                <a:spcPct val="100000"/>
              </a:lnSpc>
            </a:pPr>
            <a:fld id="{98116AE6-A15B-4BF7-8656-32F997460B72}" type="slidenum">
              <a:rPr b="0" lang="it-IT" sz="700" spc="-1" strike="noStrike">
                <a:solidFill>
                  <a:srgbClr val="404040"/>
                </a:solidFill>
                <a:uFill>
                  <a:solidFill>
                    <a:srgbClr val="ffffff"/>
                  </a:solidFill>
                </a:uFill>
                <a:latin typeface="Montserrat Light"/>
                <a:ea typeface="Montserrat"/>
              </a:rPr>
              <a:t>&lt;numero&gt;</a:t>
            </a:fld>
            <a:endParaRPr b="0" lang="it-IT" sz="1800" spc="-1" strike="noStrike">
              <a:solidFill>
                <a:srgbClr val="000000"/>
              </a:solidFill>
              <a:uFill>
                <a:solidFill>
                  <a:srgbClr val="ffffff"/>
                </a:solidFill>
              </a:uFill>
              <a:latin typeface="Arial"/>
            </a:endParaRPr>
          </a:p>
        </p:txBody>
      </p:sp>
      <p:sp>
        <p:nvSpPr>
          <p:cNvPr id="6" name="CustomShape 6"/>
          <p:cNvSpPr/>
          <p:nvPr/>
        </p:nvSpPr>
        <p:spPr>
          <a:xfrm>
            <a:off x="-506160" y="1603440"/>
            <a:ext cx="359640" cy="359640"/>
          </a:xfrm>
          <a:prstGeom prst="rect">
            <a:avLst/>
          </a:prstGeom>
          <a:solidFill>
            <a:srgbClr val="3c3c3b"/>
          </a:solidFill>
          <a:ln w="57240">
            <a:solidFill>
              <a:srgbClr val="ffffff"/>
            </a:solidFill>
            <a:miter/>
          </a:ln>
        </p:spPr>
        <p:style>
          <a:lnRef idx="0"/>
          <a:fillRef idx="0"/>
          <a:effectRef idx="0"/>
          <a:fontRef idx="minor"/>
        </p:style>
      </p:sp>
      <p:sp>
        <p:nvSpPr>
          <p:cNvPr id="7" name="CustomShape 7"/>
          <p:cNvSpPr/>
          <p:nvPr/>
        </p:nvSpPr>
        <p:spPr>
          <a:xfrm>
            <a:off x="-506160" y="2113200"/>
            <a:ext cx="359640" cy="359640"/>
          </a:xfrm>
          <a:prstGeom prst="rect">
            <a:avLst/>
          </a:prstGeom>
          <a:solidFill>
            <a:srgbClr val="ededed"/>
          </a:solidFill>
          <a:ln w="57240">
            <a:solidFill>
              <a:srgbClr val="ffffff"/>
            </a:solidFill>
            <a:miter/>
          </a:ln>
        </p:spPr>
        <p:style>
          <a:lnRef idx="0"/>
          <a:fillRef idx="0"/>
          <a:effectRef idx="0"/>
          <a:fontRef idx="minor"/>
        </p:style>
      </p:sp>
      <p:pic>
        <p:nvPicPr>
          <p:cNvPr id="8" name="Immagine 5" descr=""/>
          <p:cNvPicPr/>
          <p:nvPr/>
        </p:nvPicPr>
        <p:blipFill>
          <a:blip r:embed="rId3"/>
          <a:stretch/>
        </p:blipFill>
        <p:spPr>
          <a:xfrm>
            <a:off x="3600" y="0"/>
            <a:ext cx="9136080" cy="5143320"/>
          </a:xfrm>
          <a:prstGeom prst="rect">
            <a:avLst/>
          </a:prstGeom>
          <a:ln>
            <a:noFill/>
          </a:ln>
        </p:spPr>
      </p:pic>
      <p:sp>
        <p:nvSpPr>
          <p:cNvPr id="9" name="PlaceHolder 8"/>
          <p:cNvSpPr>
            <a:spLocks noGrp="1"/>
          </p:cNvSpPr>
          <p:nvPr>
            <p:ph type="body"/>
          </p:nvPr>
        </p:nvSpPr>
        <p:spPr>
          <a:xfrm>
            <a:off x="333720" y="1722960"/>
            <a:ext cx="3851640" cy="1259640"/>
          </a:xfrm>
          <a:prstGeom prst="rect">
            <a:avLst/>
          </a:prstGeom>
        </p:spPr>
        <p:txBody>
          <a:bodyPr lIns="90000" rIns="90000" tIns="45000" bIns="45000" anchor="ctr"/>
          <a:p>
            <a:pPr>
              <a:lnSpc>
                <a:spcPct val="100000"/>
              </a:lnSpc>
            </a:pPr>
            <a:r>
              <a:rPr b="1" lang="it-IT" sz="3200" spc="-1" strike="noStrike">
                <a:solidFill>
                  <a:srgbClr val="ffffff"/>
                </a:solidFill>
                <a:uFill>
                  <a:solidFill>
                    <a:srgbClr val="ffffff"/>
                  </a:solidFill>
                </a:uFill>
                <a:latin typeface="Montserrat"/>
                <a:ea typeface="Montserrat"/>
              </a:rPr>
              <a:t>Titolo.</a:t>
            </a:r>
            <a:endParaRPr b="0" lang="it-IT" sz="3200" spc="-1" strike="noStrike">
              <a:solidFill>
                <a:srgbClr val="000000"/>
              </a:solidFill>
              <a:uFill>
                <a:solidFill>
                  <a:srgbClr val="ffffff"/>
                </a:solidFill>
              </a:uFill>
              <a:latin typeface="Arial"/>
            </a:endParaRPr>
          </a:p>
        </p:txBody>
      </p:sp>
      <p:sp>
        <p:nvSpPr>
          <p:cNvPr id="10" name="PlaceHolder 9"/>
          <p:cNvSpPr>
            <a:spLocks noGrp="1"/>
          </p:cNvSpPr>
          <p:nvPr>
            <p:ph type="body"/>
          </p:nvPr>
        </p:nvSpPr>
        <p:spPr>
          <a:xfrm>
            <a:off x="333000" y="3161520"/>
            <a:ext cx="3852360" cy="329760"/>
          </a:xfrm>
          <a:prstGeom prst="rect">
            <a:avLst/>
          </a:prstGeom>
        </p:spPr>
        <p:txBody>
          <a:bodyPr lIns="90000" rIns="90000" tIns="45000" bIns="45000" anchor="ctr"/>
          <a:p>
            <a:pPr>
              <a:lnSpc>
                <a:spcPct val="100000"/>
              </a:lnSpc>
            </a:pPr>
            <a:r>
              <a:rPr b="0" lang="it-IT" sz="1200" spc="-1" strike="noStrike">
                <a:solidFill>
                  <a:srgbClr val="ffffff"/>
                </a:solidFill>
                <a:uFill>
                  <a:solidFill>
                    <a:srgbClr val="ffffff"/>
                  </a:solidFill>
                </a:uFill>
                <a:latin typeface="Montserrat"/>
                <a:ea typeface="Montserrat"/>
              </a:rPr>
              <a:t>Milano, gennaio 2021</a:t>
            </a:r>
            <a:endParaRPr b="0" lang="it-IT" sz="1200" spc="-1" strike="noStrike">
              <a:solidFill>
                <a:srgbClr val="000000"/>
              </a:solidFill>
              <a:uFill>
                <a:solidFill>
                  <a:srgbClr val="ffffff"/>
                </a:solidFill>
              </a:uFill>
              <a:latin typeface="Arial"/>
            </a:endParaRPr>
          </a:p>
        </p:txBody>
      </p:sp>
      <p:sp>
        <p:nvSpPr>
          <p:cNvPr id="11" name="PlaceHolder 10"/>
          <p:cNvSpPr>
            <a:spLocks noGrp="1"/>
          </p:cNvSpPr>
          <p:nvPr>
            <p:ph type="body"/>
          </p:nvPr>
        </p:nvSpPr>
        <p:spPr>
          <a:xfrm>
            <a:off x="333000" y="3670560"/>
            <a:ext cx="3852360" cy="329760"/>
          </a:xfrm>
          <a:prstGeom prst="rect">
            <a:avLst/>
          </a:prstGeom>
        </p:spPr>
        <p:txBody>
          <a:bodyPr lIns="90000" rIns="90000" tIns="45000" bIns="45000" anchor="ctr"/>
          <a:p>
            <a:pPr>
              <a:lnSpc>
                <a:spcPct val="100000"/>
              </a:lnSpc>
            </a:pPr>
            <a:r>
              <a:rPr b="0" i="1" lang="it-IT" sz="900" spc="-1" strike="noStrike">
                <a:solidFill>
                  <a:srgbClr val="ffffff"/>
                </a:solidFill>
                <a:uFill>
                  <a:solidFill>
                    <a:srgbClr val="ffffff"/>
                  </a:solidFill>
                </a:uFill>
                <a:latin typeface="Montserrat"/>
                <a:ea typeface="Montserrat"/>
              </a:rPr>
              <a:t>Progetto n. 21xxxxx</a:t>
            </a:r>
            <a:endParaRPr b="0" lang="it-IT" sz="900" spc="-1" strike="noStrike">
              <a:solidFill>
                <a:srgbClr val="000000"/>
              </a:solidFill>
              <a:uFill>
                <a:solidFill>
                  <a:srgbClr val="ffffff"/>
                </a:solidFill>
              </a:uFill>
              <a:latin typeface="Arial"/>
            </a:endParaRPr>
          </a:p>
        </p:txBody>
      </p:sp>
      <p:sp>
        <p:nvSpPr>
          <p:cNvPr id="12" name="CustomShape 11"/>
          <p:cNvSpPr/>
          <p:nvPr/>
        </p:nvSpPr>
        <p:spPr>
          <a:xfrm>
            <a:off x="-506160" y="1603440"/>
            <a:ext cx="359640" cy="359640"/>
          </a:xfrm>
          <a:prstGeom prst="rect">
            <a:avLst/>
          </a:prstGeom>
          <a:solidFill>
            <a:srgbClr val="3c3c3b"/>
          </a:solidFill>
          <a:ln w="57240">
            <a:solidFill>
              <a:srgbClr val="ffffff"/>
            </a:solidFill>
            <a:miter/>
          </a:ln>
        </p:spPr>
        <p:style>
          <a:lnRef idx="0"/>
          <a:fillRef idx="0"/>
          <a:effectRef idx="0"/>
          <a:fontRef idx="minor"/>
        </p:style>
      </p:sp>
      <p:sp>
        <p:nvSpPr>
          <p:cNvPr id="13" name="CustomShape 12"/>
          <p:cNvSpPr/>
          <p:nvPr/>
        </p:nvSpPr>
        <p:spPr>
          <a:xfrm>
            <a:off x="-506160" y="2113200"/>
            <a:ext cx="359640" cy="359640"/>
          </a:xfrm>
          <a:prstGeom prst="rect">
            <a:avLst/>
          </a:prstGeom>
          <a:solidFill>
            <a:srgbClr val="ededed"/>
          </a:solidFill>
          <a:ln w="57240">
            <a:solidFill>
              <a:srgbClr val="ffffff"/>
            </a:solidFill>
            <a:miter/>
          </a:ln>
        </p:spPr>
        <p:style>
          <a:lnRef idx="0"/>
          <a:fillRef idx="0"/>
          <a:effectRef idx="0"/>
          <a:fontRef idx="minor"/>
        </p:style>
      </p:sp>
      <p:sp>
        <p:nvSpPr>
          <p:cNvPr id="14" name="PlaceHolder 13"/>
          <p:cNvSpPr>
            <a:spLocks noGrp="1"/>
          </p:cNvSpPr>
          <p:nvPr>
            <p:ph type="title"/>
          </p:nvPr>
        </p:nvSpPr>
        <p:spPr>
          <a:xfrm>
            <a:off x="457200" y="205200"/>
            <a:ext cx="8229240" cy="858600"/>
          </a:xfrm>
          <a:prstGeom prst="rect">
            <a:avLst/>
          </a:prstGeom>
        </p:spPr>
        <p:txBody>
          <a:bodyPr lIns="0" rIns="0" tIns="0" bIns="0" anchor="ctr"/>
          <a:p>
            <a:r>
              <a:rPr b="0" lang="it-IT" sz="1400" spc="-1" strike="noStrike">
                <a:solidFill>
                  <a:srgbClr val="000000"/>
                </a:solidFill>
                <a:uFill>
                  <a:solidFill>
                    <a:srgbClr val="ffffff"/>
                  </a:solidFill>
                </a:uFill>
                <a:latin typeface="Arial"/>
              </a:rPr>
              <a:t>Fai clic per modificare il formato del testo del titolo</a:t>
            </a:r>
            <a:endParaRPr b="0" lang="it-IT" sz="14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CustomShape 1"/>
          <p:cNvSpPr/>
          <p:nvPr/>
        </p:nvSpPr>
        <p:spPr>
          <a:xfrm>
            <a:off x="629280" y="4775040"/>
            <a:ext cx="4128480" cy="351720"/>
          </a:xfrm>
          <a:prstGeom prst="rect">
            <a:avLst/>
          </a:prstGeom>
          <a:noFill/>
          <a:ln>
            <a:noFill/>
          </a:ln>
        </p:spPr>
        <p:style>
          <a:lnRef idx="0"/>
          <a:fillRef idx="0"/>
          <a:effectRef idx="0"/>
          <a:fontRef idx="minor"/>
        </p:style>
        <p:txBody>
          <a:bodyPr tIns="91440" bIns="91440"/>
          <a:p>
            <a:pPr>
              <a:lnSpc>
                <a:spcPct val="115000"/>
              </a:lnSpc>
            </a:pPr>
            <a:r>
              <a:rPr b="0" lang="it-IT" sz="700" spc="-1" strike="noStrike">
                <a:solidFill>
                  <a:srgbClr val="146daf"/>
                </a:solidFill>
                <a:uFill>
                  <a:solidFill>
                    <a:srgbClr val="ffffff"/>
                  </a:solidFill>
                </a:uFill>
                <a:latin typeface="Montserrat"/>
                <a:ea typeface="Montserrat"/>
              </a:rPr>
              <a:t>©2021 Eumetra. All rights reserved</a:t>
            </a:r>
            <a:endParaRPr b="0" lang="it-IT" sz="1800" spc="-1" strike="noStrike">
              <a:solidFill>
                <a:srgbClr val="000000"/>
              </a:solidFill>
              <a:uFill>
                <a:solidFill>
                  <a:srgbClr val="ffffff"/>
                </a:solidFill>
              </a:uFill>
              <a:latin typeface="Arial"/>
            </a:endParaRPr>
          </a:p>
        </p:txBody>
      </p:sp>
      <p:pic>
        <p:nvPicPr>
          <p:cNvPr id="52" name="Google Shape;82;g53b041b37e_0_24" descr=""/>
          <p:cNvPicPr/>
          <p:nvPr/>
        </p:nvPicPr>
        <p:blipFill>
          <a:blip r:embed="rId2"/>
          <a:stretch/>
        </p:blipFill>
        <p:spPr>
          <a:xfrm>
            <a:off x="7973640" y="-86400"/>
            <a:ext cx="1128960" cy="908640"/>
          </a:xfrm>
          <a:prstGeom prst="rect">
            <a:avLst/>
          </a:prstGeom>
          <a:ln>
            <a:noFill/>
          </a:ln>
        </p:spPr>
      </p:pic>
      <p:sp>
        <p:nvSpPr>
          <p:cNvPr id="53" name="CustomShape 2"/>
          <p:cNvSpPr/>
          <p:nvPr/>
        </p:nvSpPr>
        <p:spPr>
          <a:xfrm>
            <a:off x="-506160" y="74160"/>
            <a:ext cx="359640" cy="359640"/>
          </a:xfrm>
          <a:prstGeom prst="rect">
            <a:avLst/>
          </a:prstGeom>
          <a:solidFill>
            <a:srgbClr val="143880"/>
          </a:solidFill>
          <a:ln w="57240">
            <a:solidFill>
              <a:srgbClr val="ffffff"/>
            </a:solidFill>
            <a:miter/>
          </a:ln>
        </p:spPr>
        <p:style>
          <a:lnRef idx="0"/>
          <a:fillRef idx="0"/>
          <a:effectRef idx="0"/>
          <a:fontRef idx="minor"/>
        </p:style>
      </p:sp>
      <p:sp>
        <p:nvSpPr>
          <p:cNvPr id="54" name="CustomShape 3"/>
          <p:cNvSpPr/>
          <p:nvPr/>
        </p:nvSpPr>
        <p:spPr>
          <a:xfrm>
            <a:off x="-506160" y="583920"/>
            <a:ext cx="359640" cy="359640"/>
          </a:xfrm>
          <a:prstGeom prst="rect">
            <a:avLst/>
          </a:prstGeom>
          <a:solidFill>
            <a:srgbClr val="146daf"/>
          </a:solidFill>
          <a:ln w="57240">
            <a:solidFill>
              <a:srgbClr val="ffffff"/>
            </a:solidFill>
            <a:miter/>
          </a:ln>
        </p:spPr>
        <p:style>
          <a:lnRef idx="0"/>
          <a:fillRef idx="0"/>
          <a:effectRef idx="0"/>
          <a:fontRef idx="minor"/>
        </p:style>
      </p:sp>
      <p:sp>
        <p:nvSpPr>
          <p:cNvPr id="55" name="CustomShape 4"/>
          <p:cNvSpPr/>
          <p:nvPr/>
        </p:nvSpPr>
        <p:spPr>
          <a:xfrm>
            <a:off x="-506160" y="1093680"/>
            <a:ext cx="359640" cy="359640"/>
          </a:xfrm>
          <a:prstGeom prst="rect">
            <a:avLst/>
          </a:prstGeom>
          <a:solidFill>
            <a:srgbClr val="35a8e0"/>
          </a:solidFill>
          <a:ln w="57240">
            <a:solidFill>
              <a:srgbClr val="ffffff"/>
            </a:solidFill>
            <a:miter/>
          </a:ln>
        </p:spPr>
        <p:style>
          <a:lnRef idx="0"/>
          <a:fillRef idx="0"/>
          <a:effectRef idx="0"/>
          <a:fontRef idx="minor"/>
        </p:style>
      </p:sp>
      <p:sp>
        <p:nvSpPr>
          <p:cNvPr id="56" name="CustomShape 5"/>
          <p:cNvSpPr/>
          <p:nvPr/>
        </p:nvSpPr>
        <p:spPr>
          <a:xfrm>
            <a:off x="8033760" y="4840560"/>
            <a:ext cx="861480" cy="196920"/>
          </a:xfrm>
          <a:prstGeom prst="rect">
            <a:avLst/>
          </a:prstGeom>
          <a:noFill/>
          <a:ln>
            <a:noFill/>
          </a:ln>
        </p:spPr>
        <p:style>
          <a:lnRef idx="0"/>
          <a:fillRef idx="0"/>
          <a:effectRef idx="0"/>
          <a:fontRef idx="minor"/>
        </p:style>
        <p:txBody>
          <a:bodyPr lIns="90000" rIns="90000" tIns="45000" bIns="45000"/>
          <a:p>
            <a:pPr algn="r">
              <a:lnSpc>
                <a:spcPct val="100000"/>
              </a:lnSpc>
            </a:pPr>
            <a:fld id="{4876B6BC-7A30-4FDF-9994-2FF71CC44B9D}" type="slidenum">
              <a:rPr b="0" lang="it-IT" sz="700" spc="-1" strike="noStrike">
                <a:solidFill>
                  <a:srgbClr val="404040"/>
                </a:solidFill>
                <a:uFill>
                  <a:solidFill>
                    <a:srgbClr val="ffffff"/>
                  </a:solidFill>
                </a:uFill>
                <a:latin typeface="Montserrat Light"/>
                <a:ea typeface="Montserrat"/>
              </a:rPr>
              <a:t>&lt;numero&gt;</a:t>
            </a:fld>
            <a:endParaRPr b="0" lang="it-IT" sz="1800" spc="-1" strike="noStrike">
              <a:solidFill>
                <a:srgbClr val="000000"/>
              </a:solidFill>
              <a:uFill>
                <a:solidFill>
                  <a:srgbClr val="ffffff"/>
                </a:solidFill>
              </a:uFill>
              <a:latin typeface="Arial"/>
            </a:endParaRPr>
          </a:p>
        </p:txBody>
      </p:sp>
      <p:sp>
        <p:nvSpPr>
          <p:cNvPr id="57" name="CustomShape 6"/>
          <p:cNvSpPr/>
          <p:nvPr/>
        </p:nvSpPr>
        <p:spPr>
          <a:xfrm>
            <a:off x="-506160" y="1603440"/>
            <a:ext cx="359640" cy="359640"/>
          </a:xfrm>
          <a:prstGeom prst="rect">
            <a:avLst/>
          </a:prstGeom>
          <a:solidFill>
            <a:srgbClr val="3c3c3b"/>
          </a:solidFill>
          <a:ln w="57240">
            <a:solidFill>
              <a:srgbClr val="ffffff"/>
            </a:solidFill>
            <a:miter/>
          </a:ln>
        </p:spPr>
        <p:style>
          <a:lnRef idx="0"/>
          <a:fillRef idx="0"/>
          <a:effectRef idx="0"/>
          <a:fontRef idx="minor"/>
        </p:style>
      </p:sp>
      <p:sp>
        <p:nvSpPr>
          <p:cNvPr id="58" name="CustomShape 7"/>
          <p:cNvSpPr/>
          <p:nvPr/>
        </p:nvSpPr>
        <p:spPr>
          <a:xfrm>
            <a:off x="-506160" y="2113200"/>
            <a:ext cx="359640" cy="359640"/>
          </a:xfrm>
          <a:prstGeom prst="rect">
            <a:avLst/>
          </a:prstGeom>
          <a:solidFill>
            <a:srgbClr val="ededed"/>
          </a:solidFill>
          <a:ln w="57240">
            <a:solidFill>
              <a:srgbClr val="ffffff"/>
            </a:solidFill>
            <a:miter/>
          </a:ln>
        </p:spPr>
        <p:style>
          <a:lnRef idx="0"/>
          <a:fillRef idx="0"/>
          <a:effectRef idx="0"/>
          <a:fontRef idx="minor"/>
        </p:style>
      </p:sp>
      <p:pic>
        <p:nvPicPr>
          <p:cNvPr id="59" name="Google Shape;75;g53b041b37e_0_24" descr=""/>
          <p:cNvPicPr/>
          <p:nvPr/>
        </p:nvPicPr>
        <p:blipFill>
          <a:blip r:embed="rId3"/>
          <a:stretch/>
        </p:blipFill>
        <p:spPr>
          <a:xfrm>
            <a:off x="299160" y="265680"/>
            <a:ext cx="982800" cy="908640"/>
          </a:xfrm>
          <a:prstGeom prst="rect">
            <a:avLst/>
          </a:prstGeom>
          <a:ln>
            <a:noFill/>
          </a:ln>
        </p:spPr>
      </p:pic>
      <p:sp>
        <p:nvSpPr>
          <p:cNvPr id="60" name="PlaceHolder 8"/>
          <p:cNvSpPr>
            <a:spLocks noGrp="1"/>
          </p:cNvSpPr>
          <p:nvPr>
            <p:ph type="title"/>
          </p:nvPr>
        </p:nvSpPr>
        <p:spPr>
          <a:xfrm>
            <a:off x="533880" y="416160"/>
            <a:ext cx="7886520" cy="434880"/>
          </a:xfrm>
          <a:prstGeom prst="rect">
            <a:avLst/>
          </a:prstGeom>
        </p:spPr>
        <p:txBody>
          <a:bodyPr lIns="90000" rIns="90000" tIns="45000" bIns="45000" anchor="ctr"/>
          <a:p>
            <a:pPr>
              <a:lnSpc>
                <a:spcPct val="100000"/>
              </a:lnSpc>
            </a:pPr>
            <a:r>
              <a:rPr b="0" lang="it-IT" sz="2000" spc="-1" strike="noStrike">
                <a:solidFill>
                  <a:srgbClr val="143880"/>
                </a:solidFill>
                <a:uFill>
                  <a:solidFill>
                    <a:srgbClr val="ffffff"/>
                  </a:solidFill>
                </a:uFill>
                <a:latin typeface="Montserrat Medium"/>
                <a:ea typeface="Montserrat Medium"/>
              </a:rPr>
              <a:t>Fare clic per modificare lo stile del titolo dello schema.</a:t>
            </a:r>
            <a:endParaRPr b="0" lang="it-IT" sz="2000" spc="-1" strike="noStrike">
              <a:solidFill>
                <a:srgbClr val="000000"/>
              </a:solidFill>
              <a:uFill>
                <a:solidFill>
                  <a:srgbClr val="ffffff"/>
                </a:solidFill>
              </a:uFill>
              <a:latin typeface="Arial"/>
            </a:endParaRPr>
          </a:p>
        </p:txBody>
      </p:sp>
      <p:sp>
        <p:nvSpPr>
          <p:cNvPr id="61" name="PlaceHolder 9"/>
          <p:cNvSpPr>
            <a:spLocks noGrp="1"/>
          </p:cNvSpPr>
          <p:nvPr>
            <p:ph type="body"/>
          </p:nvPr>
        </p:nvSpPr>
        <p:spPr>
          <a:xfrm>
            <a:off x="533880" y="1140840"/>
            <a:ext cx="8145000" cy="3573000"/>
          </a:xfrm>
          <a:prstGeom prst="rect">
            <a:avLst/>
          </a:prstGeom>
        </p:spPr>
        <p:txBody>
          <a:bodyPr lIns="90000" rIns="90000" tIns="45000" bIns="45000" anchor="ctr"/>
          <a:p>
            <a:pPr algn="just">
              <a:lnSpc>
                <a:spcPct val="100000"/>
              </a:lnSpc>
            </a:pPr>
            <a:r>
              <a:rPr b="0" lang="it-IT" sz="900" spc="-1" strike="noStrike">
                <a:solidFill>
                  <a:srgbClr val="3c3c3b"/>
                </a:solidFill>
                <a:uFill>
                  <a:solidFill>
                    <a:srgbClr val="ffffff"/>
                  </a:solidFill>
                </a:uFill>
                <a:latin typeface="Montserrat Light"/>
                <a:ea typeface="Montserrat Light"/>
              </a:rPr>
              <a:t>Fare clic per modificare gli stili del testo dello schema</a:t>
            </a:r>
            <a:endParaRPr b="0" lang="it-IT" sz="900" spc="-1" strike="noStrike">
              <a:solidFill>
                <a:srgbClr val="000000"/>
              </a:solidFill>
              <a:uFill>
                <a:solidFill>
                  <a:srgbClr val="ffffff"/>
                </a:solidFill>
              </a:uFill>
              <a:latin typeface="Arial"/>
            </a:endParaRPr>
          </a:p>
          <a:p>
            <a:pPr lvl="1" marL="179280" indent="177840" algn="just">
              <a:lnSpc>
                <a:spcPct val="100000"/>
              </a:lnSpc>
              <a:buClr>
                <a:srgbClr val="404040"/>
              </a:buClr>
              <a:buFont typeface="Arial"/>
              <a:buChar char="•"/>
            </a:pPr>
            <a:r>
              <a:rPr b="0" lang="it-IT" sz="900" spc="-1" strike="noStrike">
                <a:solidFill>
                  <a:srgbClr val="3c3c3b"/>
                </a:solidFill>
                <a:uFill>
                  <a:solidFill>
                    <a:srgbClr val="ffffff"/>
                  </a:solidFill>
                </a:uFill>
                <a:latin typeface="Montserrat Light"/>
                <a:ea typeface="Montserrat Light"/>
              </a:rPr>
              <a:t>Secondo livello</a:t>
            </a:r>
            <a:endParaRPr b="0" lang="it-IT" sz="900" spc="-1" strike="noStrike">
              <a:solidFill>
                <a:srgbClr val="000000"/>
              </a:solidFill>
              <a:uFill>
                <a:solidFill>
                  <a:srgbClr val="ffffff"/>
                </a:solidFill>
              </a:uFill>
              <a:latin typeface="Arial"/>
            </a:endParaRPr>
          </a:p>
          <a:p>
            <a:pPr lvl="2" marL="714240" indent="-177480" algn="just">
              <a:lnSpc>
                <a:spcPct val="100000"/>
              </a:lnSpc>
              <a:buClr>
                <a:srgbClr val="404040"/>
              </a:buClr>
              <a:buFont typeface="Montserrat Light"/>
              <a:buChar char="‐"/>
            </a:pPr>
            <a:r>
              <a:rPr b="0" lang="it-IT" sz="900" spc="-1" strike="noStrike">
                <a:solidFill>
                  <a:srgbClr val="3c3c3b"/>
                </a:solidFill>
                <a:uFill>
                  <a:solidFill>
                    <a:srgbClr val="ffffff"/>
                  </a:solidFill>
                </a:uFill>
                <a:latin typeface="Montserrat Light"/>
                <a:ea typeface="Montserrat Light"/>
              </a:rPr>
              <a:t>Terzo livello</a:t>
            </a:r>
            <a:endParaRPr b="0" lang="it-IT" sz="900" spc="-1" strike="noStrike">
              <a:solidFill>
                <a:srgbClr val="000000"/>
              </a:solidFill>
              <a:uFill>
                <a:solidFill>
                  <a:srgbClr val="ffffff"/>
                </a:solidFill>
              </a:uFill>
              <a:latin typeface="Arial"/>
            </a:endParaRPr>
          </a:p>
          <a:p>
            <a:pPr lvl="3" marL="893880" indent="177840" algn="just">
              <a:lnSpc>
                <a:spcPct val="100000"/>
              </a:lnSpc>
              <a:buClr>
                <a:srgbClr val="404040"/>
              </a:buClr>
              <a:buFont typeface="Wingdings" charset="2"/>
              <a:buChar char=""/>
            </a:pPr>
            <a:r>
              <a:rPr b="0" lang="it-IT" sz="900" spc="-1" strike="noStrike">
                <a:solidFill>
                  <a:srgbClr val="3c3c3b"/>
                </a:solidFill>
                <a:uFill>
                  <a:solidFill>
                    <a:srgbClr val="ffffff"/>
                  </a:solidFill>
                </a:uFill>
                <a:latin typeface="Montserrat Light"/>
                <a:ea typeface="Montserrat Light"/>
              </a:rPr>
              <a:t>Quarto livello</a:t>
            </a:r>
            <a:endParaRPr b="0" lang="it-IT" sz="900" spc="-1" strike="noStrike">
              <a:solidFill>
                <a:srgbClr val="000000"/>
              </a:solidFill>
              <a:uFill>
                <a:solidFill>
                  <a:srgbClr val="ffffff"/>
                </a:solidFill>
              </a:uFill>
              <a:latin typeface="Arial"/>
            </a:endParaRPr>
          </a:p>
          <a:p>
            <a:pPr lvl="4" marL="1251000" indent="189000" algn="just">
              <a:lnSpc>
                <a:spcPct val="100000"/>
              </a:lnSpc>
              <a:buClr>
                <a:srgbClr val="404040"/>
              </a:buClr>
              <a:buFont typeface="Wingdings" charset="2"/>
              <a:buChar char=""/>
            </a:pPr>
            <a:r>
              <a:rPr b="0" lang="it-IT" sz="900" spc="-1" strike="noStrike">
                <a:solidFill>
                  <a:srgbClr val="3c3c3b"/>
                </a:solidFill>
                <a:uFill>
                  <a:solidFill>
                    <a:srgbClr val="ffffff"/>
                  </a:solidFill>
                </a:uFill>
                <a:latin typeface="Montserrat Light"/>
                <a:ea typeface="Montserrat Light"/>
              </a:rPr>
              <a:t>Quinto livello</a:t>
            </a:r>
            <a:endParaRPr b="0" lang="it-IT" sz="9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8" name="CustomShape 1"/>
          <p:cNvSpPr/>
          <p:nvPr/>
        </p:nvSpPr>
        <p:spPr>
          <a:xfrm>
            <a:off x="629280" y="4775040"/>
            <a:ext cx="4128480" cy="351720"/>
          </a:xfrm>
          <a:prstGeom prst="rect">
            <a:avLst/>
          </a:prstGeom>
          <a:noFill/>
          <a:ln>
            <a:noFill/>
          </a:ln>
        </p:spPr>
        <p:style>
          <a:lnRef idx="0"/>
          <a:fillRef idx="0"/>
          <a:effectRef idx="0"/>
          <a:fontRef idx="minor"/>
        </p:style>
        <p:txBody>
          <a:bodyPr tIns="91440" bIns="91440"/>
          <a:p>
            <a:pPr>
              <a:lnSpc>
                <a:spcPct val="115000"/>
              </a:lnSpc>
            </a:pPr>
            <a:r>
              <a:rPr b="0" lang="it-IT" sz="700" spc="-1" strike="noStrike">
                <a:solidFill>
                  <a:srgbClr val="146daf"/>
                </a:solidFill>
                <a:uFill>
                  <a:solidFill>
                    <a:srgbClr val="ffffff"/>
                  </a:solidFill>
                </a:uFill>
                <a:latin typeface="Montserrat"/>
                <a:ea typeface="Montserrat"/>
              </a:rPr>
              <a:t>©2021 Eumetra. All rights reserved</a:t>
            </a:r>
            <a:endParaRPr b="0" lang="it-IT" sz="1800" spc="-1" strike="noStrike">
              <a:solidFill>
                <a:srgbClr val="000000"/>
              </a:solidFill>
              <a:uFill>
                <a:solidFill>
                  <a:srgbClr val="ffffff"/>
                </a:solidFill>
              </a:uFill>
              <a:latin typeface="Arial"/>
            </a:endParaRPr>
          </a:p>
        </p:txBody>
      </p:sp>
      <p:pic>
        <p:nvPicPr>
          <p:cNvPr id="99" name="Google Shape;82;g53b041b37e_0_24" descr=""/>
          <p:cNvPicPr/>
          <p:nvPr/>
        </p:nvPicPr>
        <p:blipFill>
          <a:blip r:embed="rId2"/>
          <a:stretch/>
        </p:blipFill>
        <p:spPr>
          <a:xfrm>
            <a:off x="7973640" y="-86400"/>
            <a:ext cx="1128960" cy="908640"/>
          </a:xfrm>
          <a:prstGeom prst="rect">
            <a:avLst/>
          </a:prstGeom>
          <a:ln>
            <a:noFill/>
          </a:ln>
        </p:spPr>
      </p:pic>
      <p:sp>
        <p:nvSpPr>
          <p:cNvPr id="100" name="CustomShape 2"/>
          <p:cNvSpPr/>
          <p:nvPr/>
        </p:nvSpPr>
        <p:spPr>
          <a:xfrm>
            <a:off x="-506160" y="74160"/>
            <a:ext cx="359640" cy="359640"/>
          </a:xfrm>
          <a:prstGeom prst="rect">
            <a:avLst/>
          </a:prstGeom>
          <a:solidFill>
            <a:srgbClr val="143880"/>
          </a:solidFill>
          <a:ln w="57240">
            <a:solidFill>
              <a:srgbClr val="ffffff"/>
            </a:solidFill>
            <a:miter/>
          </a:ln>
        </p:spPr>
        <p:style>
          <a:lnRef idx="0"/>
          <a:fillRef idx="0"/>
          <a:effectRef idx="0"/>
          <a:fontRef idx="minor"/>
        </p:style>
      </p:sp>
      <p:sp>
        <p:nvSpPr>
          <p:cNvPr id="101" name="CustomShape 3"/>
          <p:cNvSpPr/>
          <p:nvPr/>
        </p:nvSpPr>
        <p:spPr>
          <a:xfrm>
            <a:off x="-506160" y="583920"/>
            <a:ext cx="359640" cy="359640"/>
          </a:xfrm>
          <a:prstGeom prst="rect">
            <a:avLst/>
          </a:prstGeom>
          <a:solidFill>
            <a:srgbClr val="146daf"/>
          </a:solidFill>
          <a:ln w="57240">
            <a:solidFill>
              <a:srgbClr val="ffffff"/>
            </a:solidFill>
            <a:miter/>
          </a:ln>
        </p:spPr>
        <p:style>
          <a:lnRef idx="0"/>
          <a:fillRef idx="0"/>
          <a:effectRef idx="0"/>
          <a:fontRef idx="minor"/>
        </p:style>
      </p:sp>
      <p:sp>
        <p:nvSpPr>
          <p:cNvPr id="102" name="CustomShape 4"/>
          <p:cNvSpPr/>
          <p:nvPr/>
        </p:nvSpPr>
        <p:spPr>
          <a:xfrm>
            <a:off x="-506160" y="1093680"/>
            <a:ext cx="359640" cy="359640"/>
          </a:xfrm>
          <a:prstGeom prst="rect">
            <a:avLst/>
          </a:prstGeom>
          <a:solidFill>
            <a:srgbClr val="35a8e0"/>
          </a:solidFill>
          <a:ln w="57240">
            <a:solidFill>
              <a:srgbClr val="ffffff"/>
            </a:solidFill>
            <a:miter/>
          </a:ln>
        </p:spPr>
        <p:style>
          <a:lnRef idx="0"/>
          <a:fillRef idx="0"/>
          <a:effectRef idx="0"/>
          <a:fontRef idx="minor"/>
        </p:style>
      </p:sp>
      <p:sp>
        <p:nvSpPr>
          <p:cNvPr id="103" name="CustomShape 5"/>
          <p:cNvSpPr/>
          <p:nvPr/>
        </p:nvSpPr>
        <p:spPr>
          <a:xfrm>
            <a:off x="8033760" y="4840560"/>
            <a:ext cx="861480" cy="196920"/>
          </a:xfrm>
          <a:prstGeom prst="rect">
            <a:avLst/>
          </a:prstGeom>
          <a:noFill/>
          <a:ln>
            <a:noFill/>
          </a:ln>
        </p:spPr>
        <p:style>
          <a:lnRef idx="0"/>
          <a:fillRef idx="0"/>
          <a:effectRef idx="0"/>
          <a:fontRef idx="minor"/>
        </p:style>
        <p:txBody>
          <a:bodyPr lIns="90000" rIns="90000" tIns="45000" bIns="45000"/>
          <a:p>
            <a:pPr algn="r">
              <a:lnSpc>
                <a:spcPct val="100000"/>
              </a:lnSpc>
            </a:pPr>
            <a:fld id="{49F7E372-0004-4D45-8783-153A8E8FEC87}" type="slidenum">
              <a:rPr b="0" lang="it-IT" sz="700" spc="-1" strike="noStrike">
                <a:solidFill>
                  <a:srgbClr val="404040"/>
                </a:solidFill>
                <a:uFill>
                  <a:solidFill>
                    <a:srgbClr val="ffffff"/>
                  </a:solidFill>
                </a:uFill>
                <a:latin typeface="Montserrat Light"/>
                <a:ea typeface="Montserrat"/>
              </a:rPr>
              <a:t>&lt;numero&gt;</a:t>
            </a:fld>
            <a:endParaRPr b="0" lang="it-IT" sz="1800" spc="-1" strike="noStrike">
              <a:solidFill>
                <a:srgbClr val="000000"/>
              </a:solidFill>
              <a:uFill>
                <a:solidFill>
                  <a:srgbClr val="ffffff"/>
                </a:solidFill>
              </a:uFill>
              <a:latin typeface="Arial"/>
            </a:endParaRPr>
          </a:p>
        </p:txBody>
      </p:sp>
      <p:sp>
        <p:nvSpPr>
          <p:cNvPr id="104" name="CustomShape 6"/>
          <p:cNvSpPr/>
          <p:nvPr/>
        </p:nvSpPr>
        <p:spPr>
          <a:xfrm>
            <a:off x="-506160" y="1603440"/>
            <a:ext cx="359640" cy="359640"/>
          </a:xfrm>
          <a:prstGeom prst="rect">
            <a:avLst/>
          </a:prstGeom>
          <a:solidFill>
            <a:srgbClr val="3c3c3b"/>
          </a:solidFill>
          <a:ln w="57240">
            <a:solidFill>
              <a:srgbClr val="ffffff"/>
            </a:solidFill>
            <a:miter/>
          </a:ln>
        </p:spPr>
        <p:style>
          <a:lnRef idx="0"/>
          <a:fillRef idx="0"/>
          <a:effectRef idx="0"/>
          <a:fontRef idx="minor"/>
        </p:style>
      </p:sp>
      <p:sp>
        <p:nvSpPr>
          <p:cNvPr id="105" name="CustomShape 7"/>
          <p:cNvSpPr/>
          <p:nvPr/>
        </p:nvSpPr>
        <p:spPr>
          <a:xfrm>
            <a:off x="-506160" y="2113200"/>
            <a:ext cx="359640" cy="359640"/>
          </a:xfrm>
          <a:prstGeom prst="rect">
            <a:avLst/>
          </a:prstGeom>
          <a:solidFill>
            <a:srgbClr val="ededed"/>
          </a:solidFill>
          <a:ln w="57240">
            <a:solidFill>
              <a:srgbClr val="ffffff"/>
            </a:solidFill>
            <a:miter/>
          </a:ln>
        </p:spPr>
        <p:style>
          <a:lnRef idx="0"/>
          <a:fillRef idx="0"/>
          <a:effectRef idx="0"/>
          <a:fontRef idx="minor"/>
        </p:style>
      </p:sp>
      <p:pic>
        <p:nvPicPr>
          <p:cNvPr id="106" name="Google Shape;75;g53b041b37e_0_24" descr=""/>
          <p:cNvPicPr/>
          <p:nvPr/>
        </p:nvPicPr>
        <p:blipFill>
          <a:blip r:embed="rId3"/>
          <a:stretch/>
        </p:blipFill>
        <p:spPr>
          <a:xfrm>
            <a:off x="299160" y="265680"/>
            <a:ext cx="982800" cy="908640"/>
          </a:xfrm>
          <a:prstGeom prst="rect">
            <a:avLst/>
          </a:prstGeom>
          <a:ln>
            <a:noFill/>
          </a:ln>
        </p:spPr>
      </p:pic>
      <p:sp>
        <p:nvSpPr>
          <p:cNvPr id="107" name="PlaceHolder 8"/>
          <p:cNvSpPr>
            <a:spLocks noGrp="1"/>
          </p:cNvSpPr>
          <p:nvPr>
            <p:ph type="title"/>
          </p:nvPr>
        </p:nvSpPr>
        <p:spPr>
          <a:xfrm>
            <a:off x="533880" y="416160"/>
            <a:ext cx="7886520" cy="434880"/>
          </a:xfrm>
          <a:prstGeom prst="rect">
            <a:avLst/>
          </a:prstGeom>
        </p:spPr>
        <p:txBody>
          <a:bodyPr lIns="90000" rIns="90000" tIns="45000" bIns="45000" anchor="ctr"/>
          <a:p>
            <a:pPr>
              <a:lnSpc>
                <a:spcPct val="100000"/>
              </a:lnSpc>
            </a:pPr>
            <a:r>
              <a:rPr b="0" lang="it-IT" sz="2000" spc="-1" strike="noStrike">
                <a:solidFill>
                  <a:srgbClr val="143880"/>
                </a:solidFill>
                <a:uFill>
                  <a:solidFill>
                    <a:srgbClr val="ffffff"/>
                  </a:solidFill>
                </a:uFill>
                <a:latin typeface="Montserrat Medium"/>
                <a:ea typeface="Montserrat Medium"/>
              </a:rPr>
              <a:t>Fare clic per modificare lo stile del titolo dello schema</a:t>
            </a:r>
            <a:endParaRPr b="0" lang="it-IT" sz="2000" spc="-1" strike="noStrike">
              <a:solidFill>
                <a:srgbClr val="000000"/>
              </a:solidFill>
              <a:uFill>
                <a:solidFill>
                  <a:srgbClr val="ffffff"/>
                </a:solidFill>
              </a:uFill>
              <a:latin typeface="Arial"/>
            </a:endParaRPr>
          </a:p>
        </p:txBody>
      </p:sp>
      <p:sp>
        <p:nvSpPr>
          <p:cNvPr id="108" name="PlaceHolder 9"/>
          <p:cNvSpPr>
            <a:spLocks noGrp="1"/>
          </p:cNvSpPr>
          <p:nvPr>
            <p:ph type="body"/>
          </p:nvPr>
        </p:nvSpPr>
        <p:spPr>
          <a:xfrm>
            <a:off x="533880" y="1140840"/>
            <a:ext cx="4128840" cy="3556440"/>
          </a:xfrm>
          <a:prstGeom prst="rect">
            <a:avLst/>
          </a:prstGeom>
        </p:spPr>
        <p:txBody>
          <a:bodyPr lIns="90000" rIns="90000" tIns="45000" bIns="45000" anchor="ctr"/>
          <a:p>
            <a:pPr algn="just">
              <a:lnSpc>
                <a:spcPct val="100000"/>
              </a:lnSpc>
            </a:pPr>
            <a:r>
              <a:rPr b="0" lang="it-IT" sz="900" spc="-1" strike="noStrike">
                <a:solidFill>
                  <a:srgbClr val="3c3c3b"/>
                </a:solidFill>
                <a:uFill>
                  <a:solidFill>
                    <a:srgbClr val="ffffff"/>
                  </a:solidFill>
                </a:uFill>
                <a:latin typeface="Montserrat Light"/>
                <a:ea typeface="Montserrat Light"/>
              </a:rPr>
              <a:t>Fare clic per modificare gli stili del testo dello schema</a:t>
            </a:r>
            <a:endParaRPr b="0" lang="it-IT" sz="900" spc="-1" strike="noStrike">
              <a:solidFill>
                <a:srgbClr val="000000"/>
              </a:solidFill>
              <a:uFill>
                <a:solidFill>
                  <a:srgbClr val="ffffff"/>
                </a:solidFill>
              </a:uFill>
              <a:latin typeface="Arial"/>
            </a:endParaRPr>
          </a:p>
          <a:p>
            <a:pPr algn="just"/>
            <a:r>
              <a:rPr b="0" lang="it-IT" sz="900" spc="-1" strike="noStrike">
                <a:solidFill>
                  <a:srgbClr val="3c3c3b"/>
                </a:solidFill>
                <a:uFill>
                  <a:solidFill>
                    <a:srgbClr val="ffffff"/>
                  </a:solidFill>
                </a:uFill>
                <a:latin typeface="Montserrat Light"/>
                <a:ea typeface="Montserrat Light"/>
              </a:rPr>
              <a:t>Secondo livello</a:t>
            </a:r>
            <a:endParaRPr b="0" lang="it-IT" sz="1400" spc="-1" strike="noStrike">
              <a:solidFill>
                <a:srgbClr val="000000"/>
              </a:solidFill>
              <a:uFill>
                <a:solidFill>
                  <a:srgbClr val="ffffff"/>
                </a:solidFill>
              </a:uFill>
              <a:latin typeface="Arial"/>
            </a:endParaRPr>
          </a:p>
          <a:p>
            <a:pPr algn="just"/>
            <a:r>
              <a:rPr b="0" lang="it-IT" sz="900" spc="-1" strike="noStrike">
                <a:solidFill>
                  <a:srgbClr val="3c3c3b"/>
                </a:solidFill>
                <a:uFill>
                  <a:solidFill>
                    <a:srgbClr val="ffffff"/>
                  </a:solidFill>
                </a:uFill>
                <a:latin typeface="Montserrat Light"/>
                <a:ea typeface="Montserrat Light"/>
              </a:rPr>
              <a:t>Terzo livello</a:t>
            </a:r>
            <a:endParaRPr b="0" lang="it-IT" sz="1400" spc="-1" strike="noStrike">
              <a:solidFill>
                <a:srgbClr val="000000"/>
              </a:solidFill>
              <a:uFill>
                <a:solidFill>
                  <a:srgbClr val="ffffff"/>
                </a:solidFill>
              </a:uFill>
              <a:latin typeface="Arial"/>
            </a:endParaRPr>
          </a:p>
          <a:p>
            <a:pPr algn="just"/>
            <a:r>
              <a:rPr b="0" lang="it-IT" sz="900" spc="-1" strike="noStrike">
                <a:solidFill>
                  <a:srgbClr val="3c3c3b"/>
                </a:solidFill>
                <a:uFill>
                  <a:solidFill>
                    <a:srgbClr val="ffffff"/>
                  </a:solidFill>
                </a:uFill>
                <a:latin typeface="Montserrat Light"/>
                <a:ea typeface="Montserrat Light"/>
              </a:rPr>
              <a:t>Quarto livello</a:t>
            </a:r>
            <a:endParaRPr b="0" lang="it-IT" sz="1400" spc="-1" strike="noStrike">
              <a:solidFill>
                <a:srgbClr val="000000"/>
              </a:solidFill>
              <a:uFill>
                <a:solidFill>
                  <a:srgbClr val="ffffff"/>
                </a:solidFill>
              </a:uFill>
              <a:latin typeface="Arial"/>
            </a:endParaRPr>
          </a:p>
          <a:p>
            <a:pPr algn="just"/>
            <a:r>
              <a:rPr b="0" lang="it-IT" sz="900" spc="-1" strike="noStrike">
                <a:solidFill>
                  <a:srgbClr val="3c3c3b"/>
                </a:solidFill>
                <a:uFill>
                  <a:solidFill>
                    <a:srgbClr val="ffffff"/>
                  </a:solidFill>
                </a:uFill>
                <a:latin typeface="Montserrat Light"/>
                <a:ea typeface="Montserrat Light"/>
              </a:rPr>
              <a:t>Quinto livello</a:t>
            </a:r>
            <a:endParaRPr b="0" lang="it-IT" sz="1400" spc="-1" strike="noStrike">
              <a:solidFill>
                <a:srgbClr val="000000"/>
              </a:solidFill>
              <a:uFill>
                <a:solidFill>
                  <a:srgbClr val="ffffff"/>
                </a:solidFill>
              </a:uFill>
              <a:latin typeface="Arial"/>
            </a:endParaRPr>
          </a:p>
        </p:txBody>
      </p:sp>
      <p:sp>
        <p:nvSpPr>
          <p:cNvPr id="109" name="PlaceHolder 10"/>
          <p:cNvSpPr>
            <a:spLocks noGrp="1"/>
          </p:cNvSpPr>
          <p:nvPr>
            <p:ph type="body"/>
          </p:nvPr>
        </p:nvSpPr>
        <p:spPr>
          <a:xfrm>
            <a:off x="5115600" y="1139040"/>
            <a:ext cx="3494160" cy="3609000"/>
          </a:xfrm>
          <a:prstGeom prst="rect">
            <a:avLst/>
          </a:prstGeom>
        </p:spPr>
        <p:txBody>
          <a:bodyPr lIns="90000" rIns="90000" tIns="45000" bIns="45000" anchor="ctr"/>
          <a:p>
            <a:pPr marL="432000" indent="-324000">
              <a:buClr>
                <a:srgbClr val="000000"/>
              </a:buClr>
              <a:buSzPct val="45000"/>
              <a:buFont typeface="Wingdings" charset="2"/>
              <a:buChar char=""/>
            </a:pPr>
            <a:r>
              <a:rPr b="0" lang="it-IT" sz="1400" spc="-1" strike="noStrike">
                <a:solidFill>
                  <a:srgbClr val="000000"/>
                </a:solidFill>
                <a:uFill>
                  <a:solidFill>
                    <a:srgbClr val="ffffff"/>
                  </a:solidFill>
                </a:uFill>
                <a:latin typeface="Arial"/>
              </a:rPr>
              <a:t>Fai clic per modificare il formato del testo della struttura</a:t>
            </a:r>
            <a:endParaRPr b="0" lang="it-IT" sz="14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it-IT" sz="1400" spc="-1" strike="noStrike">
                <a:solidFill>
                  <a:srgbClr val="000000"/>
                </a:solidFill>
                <a:uFill>
                  <a:solidFill>
                    <a:srgbClr val="ffffff"/>
                  </a:solidFill>
                </a:uFill>
                <a:latin typeface="Arial"/>
              </a:rPr>
              <a:t>Secondo livello struttura</a:t>
            </a:r>
            <a:endParaRPr b="0" lang="it-IT" sz="14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it-IT" sz="1400" spc="-1" strike="noStrike">
                <a:solidFill>
                  <a:srgbClr val="000000"/>
                </a:solidFill>
                <a:uFill>
                  <a:solidFill>
                    <a:srgbClr val="ffffff"/>
                  </a:solidFill>
                </a:uFill>
                <a:latin typeface="Arial"/>
              </a:rPr>
              <a:t>Terzo livello struttura</a:t>
            </a:r>
            <a:endParaRPr b="0" lang="it-IT" sz="1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it-IT" sz="1400" spc="-1" strike="noStrike">
                <a:solidFill>
                  <a:srgbClr val="000000"/>
                </a:solidFill>
                <a:uFill>
                  <a:solidFill>
                    <a:srgbClr val="ffffff"/>
                  </a:solidFill>
                </a:uFill>
                <a:latin typeface="Arial"/>
              </a:rPr>
              <a:t>Quarto livello struttura</a:t>
            </a:r>
            <a:endParaRPr b="0" lang="it-IT" sz="14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it-IT" sz="1400" spc="-1" strike="noStrike">
                <a:solidFill>
                  <a:srgbClr val="000000"/>
                </a:solidFill>
                <a:uFill>
                  <a:solidFill>
                    <a:srgbClr val="ffffff"/>
                  </a:solidFill>
                </a:uFill>
                <a:latin typeface="Arial"/>
              </a:rPr>
              <a:t>Quinto livello struttura</a:t>
            </a:r>
            <a:endParaRPr b="0" lang="it-IT" sz="14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it-IT" sz="1400" spc="-1" strike="noStrike">
                <a:solidFill>
                  <a:srgbClr val="000000"/>
                </a:solidFill>
                <a:uFill>
                  <a:solidFill>
                    <a:srgbClr val="ffffff"/>
                  </a:solidFill>
                </a:uFill>
                <a:latin typeface="Arial"/>
              </a:rPr>
              <a:t>Sesto livello struttura</a:t>
            </a:r>
            <a:endParaRPr b="0" lang="it-IT" sz="14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it-IT" sz="1400" spc="-1" strike="noStrike">
                <a:solidFill>
                  <a:srgbClr val="000000"/>
                </a:solidFill>
                <a:uFill>
                  <a:solidFill>
                    <a:srgbClr val="ffffff"/>
                  </a:solidFill>
                </a:uFill>
                <a:latin typeface="Arial"/>
              </a:rPr>
              <a:t>Settimo livello struttura</a:t>
            </a:r>
            <a:endParaRPr b="0" lang="it-IT" sz="14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6" name="CustomShape 1"/>
          <p:cNvSpPr/>
          <p:nvPr/>
        </p:nvSpPr>
        <p:spPr>
          <a:xfrm>
            <a:off x="629280" y="4775040"/>
            <a:ext cx="4128480" cy="351720"/>
          </a:xfrm>
          <a:prstGeom prst="rect">
            <a:avLst/>
          </a:prstGeom>
          <a:noFill/>
          <a:ln>
            <a:noFill/>
          </a:ln>
        </p:spPr>
        <p:style>
          <a:lnRef idx="0"/>
          <a:fillRef idx="0"/>
          <a:effectRef idx="0"/>
          <a:fontRef idx="minor"/>
        </p:style>
        <p:txBody>
          <a:bodyPr tIns="91440" bIns="91440"/>
          <a:p>
            <a:pPr>
              <a:lnSpc>
                <a:spcPct val="115000"/>
              </a:lnSpc>
            </a:pPr>
            <a:r>
              <a:rPr b="0" lang="it-IT" sz="700" spc="-1" strike="noStrike">
                <a:solidFill>
                  <a:srgbClr val="146daf"/>
                </a:solidFill>
                <a:uFill>
                  <a:solidFill>
                    <a:srgbClr val="ffffff"/>
                  </a:solidFill>
                </a:uFill>
                <a:latin typeface="Montserrat"/>
                <a:ea typeface="Montserrat"/>
              </a:rPr>
              <a:t>©2021 Eumetra. All rights reserved</a:t>
            </a:r>
            <a:endParaRPr b="0" lang="it-IT" sz="1800" spc="-1" strike="noStrike">
              <a:solidFill>
                <a:srgbClr val="000000"/>
              </a:solidFill>
              <a:uFill>
                <a:solidFill>
                  <a:srgbClr val="ffffff"/>
                </a:solidFill>
              </a:uFill>
              <a:latin typeface="Arial"/>
            </a:endParaRPr>
          </a:p>
        </p:txBody>
      </p:sp>
      <p:pic>
        <p:nvPicPr>
          <p:cNvPr id="147" name="Google Shape;82;g53b041b37e_0_24" descr=""/>
          <p:cNvPicPr/>
          <p:nvPr/>
        </p:nvPicPr>
        <p:blipFill>
          <a:blip r:embed="rId2"/>
          <a:stretch/>
        </p:blipFill>
        <p:spPr>
          <a:xfrm>
            <a:off x="7973640" y="-86400"/>
            <a:ext cx="1128960" cy="908640"/>
          </a:xfrm>
          <a:prstGeom prst="rect">
            <a:avLst/>
          </a:prstGeom>
          <a:ln>
            <a:noFill/>
          </a:ln>
        </p:spPr>
      </p:pic>
      <p:sp>
        <p:nvSpPr>
          <p:cNvPr id="148" name="CustomShape 2"/>
          <p:cNvSpPr/>
          <p:nvPr/>
        </p:nvSpPr>
        <p:spPr>
          <a:xfrm>
            <a:off x="-506160" y="74160"/>
            <a:ext cx="359640" cy="359640"/>
          </a:xfrm>
          <a:prstGeom prst="rect">
            <a:avLst/>
          </a:prstGeom>
          <a:solidFill>
            <a:srgbClr val="143880"/>
          </a:solidFill>
          <a:ln w="57240">
            <a:solidFill>
              <a:srgbClr val="ffffff"/>
            </a:solidFill>
            <a:miter/>
          </a:ln>
        </p:spPr>
        <p:style>
          <a:lnRef idx="0"/>
          <a:fillRef idx="0"/>
          <a:effectRef idx="0"/>
          <a:fontRef idx="minor"/>
        </p:style>
      </p:sp>
      <p:sp>
        <p:nvSpPr>
          <p:cNvPr id="149" name="CustomShape 3"/>
          <p:cNvSpPr/>
          <p:nvPr/>
        </p:nvSpPr>
        <p:spPr>
          <a:xfrm>
            <a:off x="-506160" y="583920"/>
            <a:ext cx="359640" cy="359640"/>
          </a:xfrm>
          <a:prstGeom prst="rect">
            <a:avLst/>
          </a:prstGeom>
          <a:solidFill>
            <a:srgbClr val="146daf"/>
          </a:solidFill>
          <a:ln w="57240">
            <a:solidFill>
              <a:srgbClr val="ffffff"/>
            </a:solidFill>
            <a:miter/>
          </a:ln>
        </p:spPr>
        <p:style>
          <a:lnRef idx="0"/>
          <a:fillRef idx="0"/>
          <a:effectRef idx="0"/>
          <a:fontRef idx="minor"/>
        </p:style>
      </p:sp>
      <p:sp>
        <p:nvSpPr>
          <p:cNvPr id="150" name="CustomShape 4"/>
          <p:cNvSpPr/>
          <p:nvPr/>
        </p:nvSpPr>
        <p:spPr>
          <a:xfrm>
            <a:off x="-506160" y="1093680"/>
            <a:ext cx="359640" cy="359640"/>
          </a:xfrm>
          <a:prstGeom prst="rect">
            <a:avLst/>
          </a:prstGeom>
          <a:solidFill>
            <a:srgbClr val="35a8e0"/>
          </a:solidFill>
          <a:ln w="57240">
            <a:solidFill>
              <a:srgbClr val="ffffff"/>
            </a:solidFill>
            <a:miter/>
          </a:ln>
        </p:spPr>
        <p:style>
          <a:lnRef idx="0"/>
          <a:fillRef idx="0"/>
          <a:effectRef idx="0"/>
          <a:fontRef idx="minor"/>
        </p:style>
      </p:sp>
      <p:sp>
        <p:nvSpPr>
          <p:cNvPr id="151" name="CustomShape 5"/>
          <p:cNvSpPr/>
          <p:nvPr/>
        </p:nvSpPr>
        <p:spPr>
          <a:xfrm>
            <a:off x="8033760" y="4840560"/>
            <a:ext cx="861480" cy="196920"/>
          </a:xfrm>
          <a:prstGeom prst="rect">
            <a:avLst/>
          </a:prstGeom>
          <a:noFill/>
          <a:ln>
            <a:noFill/>
          </a:ln>
        </p:spPr>
        <p:style>
          <a:lnRef idx="0"/>
          <a:fillRef idx="0"/>
          <a:effectRef idx="0"/>
          <a:fontRef idx="minor"/>
        </p:style>
        <p:txBody>
          <a:bodyPr lIns="90000" rIns="90000" tIns="45000" bIns="45000"/>
          <a:p>
            <a:pPr algn="r">
              <a:lnSpc>
                <a:spcPct val="100000"/>
              </a:lnSpc>
            </a:pPr>
            <a:fld id="{55CFB4E4-6F95-4626-9274-20BED8D04E17}" type="slidenum">
              <a:rPr b="0" lang="it-IT" sz="700" spc="-1" strike="noStrike">
                <a:solidFill>
                  <a:srgbClr val="404040"/>
                </a:solidFill>
                <a:uFill>
                  <a:solidFill>
                    <a:srgbClr val="ffffff"/>
                  </a:solidFill>
                </a:uFill>
                <a:latin typeface="Montserrat Light"/>
                <a:ea typeface="Montserrat"/>
              </a:rPr>
              <a:t>&lt;numero&gt;</a:t>
            </a:fld>
            <a:endParaRPr b="0" lang="it-IT" sz="1800" spc="-1" strike="noStrike">
              <a:solidFill>
                <a:srgbClr val="000000"/>
              </a:solidFill>
              <a:uFill>
                <a:solidFill>
                  <a:srgbClr val="ffffff"/>
                </a:solidFill>
              </a:uFill>
              <a:latin typeface="Arial"/>
            </a:endParaRPr>
          </a:p>
        </p:txBody>
      </p:sp>
      <p:sp>
        <p:nvSpPr>
          <p:cNvPr id="152" name="CustomShape 6"/>
          <p:cNvSpPr/>
          <p:nvPr/>
        </p:nvSpPr>
        <p:spPr>
          <a:xfrm>
            <a:off x="-506160" y="1603440"/>
            <a:ext cx="359640" cy="359640"/>
          </a:xfrm>
          <a:prstGeom prst="rect">
            <a:avLst/>
          </a:prstGeom>
          <a:solidFill>
            <a:srgbClr val="3c3c3b"/>
          </a:solidFill>
          <a:ln w="57240">
            <a:solidFill>
              <a:srgbClr val="ffffff"/>
            </a:solidFill>
            <a:miter/>
          </a:ln>
        </p:spPr>
        <p:style>
          <a:lnRef idx="0"/>
          <a:fillRef idx="0"/>
          <a:effectRef idx="0"/>
          <a:fontRef idx="minor"/>
        </p:style>
      </p:sp>
      <p:sp>
        <p:nvSpPr>
          <p:cNvPr id="153" name="CustomShape 7"/>
          <p:cNvSpPr/>
          <p:nvPr/>
        </p:nvSpPr>
        <p:spPr>
          <a:xfrm>
            <a:off x="-506160" y="2113200"/>
            <a:ext cx="359640" cy="359640"/>
          </a:xfrm>
          <a:prstGeom prst="rect">
            <a:avLst/>
          </a:prstGeom>
          <a:solidFill>
            <a:srgbClr val="ededed"/>
          </a:solidFill>
          <a:ln w="57240">
            <a:solidFill>
              <a:srgbClr val="ffffff"/>
            </a:solidFill>
            <a:miter/>
          </a:ln>
        </p:spPr>
        <p:style>
          <a:lnRef idx="0"/>
          <a:fillRef idx="0"/>
          <a:effectRef idx="0"/>
          <a:fontRef idx="minor"/>
        </p:style>
      </p:sp>
      <p:sp>
        <p:nvSpPr>
          <p:cNvPr id="154" name="PlaceHolder 8"/>
          <p:cNvSpPr>
            <a:spLocks noGrp="1"/>
          </p:cNvSpPr>
          <p:nvPr>
            <p:ph type="body"/>
          </p:nvPr>
        </p:nvSpPr>
        <p:spPr>
          <a:xfrm>
            <a:off x="-29880" y="1654920"/>
            <a:ext cx="4136400" cy="2730240"/>
          </a:xfrm>
          <a:prstGeom prst="rect">
            <a:avLst/>
          </a:prstGeom>
        </p:spPr>
        <p:txBody>
          <a:bodyPr lIns="90000" rIns="90000" tIns="45000" bIns="45000" anchor="ctr"/>
          <a:p>
            <a:pPr algn="ctr">
              <a:lnSpc>
                <a:spcPct val="100000"/>
              </a:lnSpc>
            </a:pPr>
            <a:r>
              <a:rPr b="0" lang="it-IT" sz="900" spc="-1" strike="noStrike">
                <a:solidFill>
                  <a:srgbClr val="000000"/>
                </a:solidFill>
                <a:uFill>
                  <a:solidFill>
                    <a:srgbClr val="ffffff"/>
                  </a:solidFill>
                </a:uFill>
                <a:latin typeface="Arial"/>
                <a:ea typeface="Arial"/>
              </a:rPr>
              <a:t>Drag and drop picture</a:t>
            </a:r>
            <a:endParaRPr b="0" lang="it-IT" sz="900" spc="-1" strike="noStrike">
              <a:solidFill>
                <a:srgbClr val="000000"/>
              </a:solidFill>
              <a:uFill>
                <a:solidFill>
                  <a:srgbClr val="ffffff"/>
                </a:solidFill>
              </a:uFill>
              <a:latin typeface="Arial"/>
            </a:endParaRPr>
          </a:p>
        </p:txBody>
      </p:sp>
      <p:pic>
        <p:nvPicPr>
          <p:cNvPr id="155" name="Google Shape;75;g53b041b37e_0_24" descr=""/>
          <p:cNvPicPr/>
          <p:nvPr/>
        </p:nvPicPr>
        <p:blipFill>
          <a:blip r:embed="rId3"/>
          <a:stretch/>
        </p:blipFill>
        <p:spPr>
          <a:xfrm>
            <a:off x="299160" y="265680"/>
            <a:ext cx="982800" cy="908640"/>
          </a:xfrm>
          <a:prstGeom prst="rect">
            <a:avLst/>
          </a:prstGeom>
          <a:ln>
            <a:noFill/>
          </a:ln>
        </p:spPr>
      </p:pic>
      <p:sp>
        <p:nvSpPr>
          <p:cNvPr id="156" name="PlaceHolder 9"/>
          <p:cNvSpPr>
            <a:spLocks noGrp="1"/>
          </p:cNvSpPr>
          <p:nvPr>
            <p:ph type="title"/>
          </p:nvPr>
        </p:nvSpPr>
        <p:spPr>
          <a:xfrm>
            <a:off x="533880" y="416160"/>
            <a:ext cx="7886520" cy="434880"/>
          </a:xfrm>
          <a:prstGeom prst="rect">
            <a:avLst/>
          </a:prstGeom>
        </p:spPr>
        <p:txBody>
          <a:bodyPr lIns="90000" rIns="90000" tIns="45000" bIns="45000" anchor="ctr"/>
          <a:p>
            <a:pPr>
              <a:lnSpc>
                <a:spcPct val="100000"/>
              </a:lnSpc>
            </a:pPr>
            <a:r>
              <a:rPr b="0" lang="it-IT" sz="2000" spc="-1" strike="noStrike">
                <a:solidFill>
                  <a:srgbClr val="143880"/>
                </a:solidFill>
                <a:uFill>
                  <a:solidFill>
                    <a:srgbClr val="ffffff"/>
                  </a:solidFill>
                </a:uFill>
                <a:latin typeface="Montserrat Medium"/>
                <a:ea typeface="Montserrat Medium"/>
              </a:rPr>
              <a:t>Fare clic per modificare lo stile del titolo dello schema</a:t>
            </a:r>
            <a:endParaRPr b="0" lang="it-IT"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3" name="CustomShape 1"/>
          <p:cNvSpPr/>
          <p:nvPr/>
        </p:nvSpPr>
        <p:spPr>
          <a:xfrm>
            <a:off x="629280" y="4775040"/>
            <a:ext cx="4128480" cy="351720"/>
          </a:xfrm>
          <a:prstGeom prst="rect">
            <a:avLst/>
          </a:prstGeom>
          <a:noFill/>
          <a:ln>
            <a:noFill/>
          </a:ln>
        </p:spPr>
        <p:style>
          <a:lnRef idx="0"/>
          <a:fillRef idx="0"/>
          <a:effectRef idx="0"/>
          <a:fontRef idx="minor"/>
        </p:style>
        <p:txBody>
          <a:bodyPr tIns="91440" bIns="91440"/>
          <a:p>
            <a:pPr>
              <a:lnSpc>
                <a:spcPct val="115000"/>
              </a:lnSpc>
            </a:pPr>
            <a:r>
              <a:rPr b="0" lang="it-IT" sz="700" spc="-1" strike="noStrike">
                <a:solidFill>
                  <a:srgbClr val="146daf"/>
                </a:solidFill>
                <a:uFill>
                  <a:solidFill>
                    <a:srgbClr val="ffffff"/>
                  </a:solidFill>
                </a:uFill>
                <a:latin typeface="Montserrat"/>
                <a:ea typeface="Montserrat"/>
              </a:rPr>
              <a:t>©2020 Eumetra. All rights reserved</a:t>
            </a:r>
            <a:endParaRPr b="0" lang="it-IT" sz="1800" spc="-1" strike="noStrike">
              <a:solidFill>
                <a:srgbClr val="000000"/>
              </a:solidFill>
              <a:uFill>
                <a:solidFill>
                  <a:srgbClr val="ffffff"/>
                </a:solidFill>
              </a:uFill>
              <a:latin typeface="Arial"/>
            </a:endParaRPr>
          </a:p>
        </p:txBody>
      </p:sp>
      <p:pic>
        <p:nvPicPr>
          <p:cNvPr id="194" name="Google Shape;82;g53b041b37e_0_24" descr=""/>
          <p:cNvPicPr/>
          <p:nvPr/>
        </p:nvPicPr>
        <p:blipFill>
          <a:blip r:embed="rId2"/>
          <a:stretch/>
        </p:blipFill>
        <p:spPr>
          <a:xfrm>
            <a:off x="7973640" y="-86400"/>
            <a:ext cx="1128960" cy="908640"/>
          </a:xfrm>
          <a:prstGeom prst="rect">
            <a:avLst/>
          </a:prstGeom>
          <a:ln>
            <a:noFill/>
          </a:ln>
        </p:spPr>
      </p:pic>
      <p:sp>
        <p:nvSpPr>
          <p:cNvPr id="195" name="CustomShape 2"/>
          <p:cNvSpPr/>
          <p:nvPr/>
        </p:nvSpPr>
        <p:spPr>
          <a:xfrm>
            <a:off x="-506160" y="74160"/>
            <a:ext cx="359640" cy="359640"/>
          </a:xfrm>
          <a:prstGeom prst="rect">
            <a:avLst/>
          </a:prstGeom>
          <a:solidFill>
            <a:srgbClr val="143880"/>
          </a:solidFill>
          <a:ln w="57240">
            <a:solidFill>
              <a:srgbClr val="ffffff"/>
            </a:solidFill>
            <a:miter/>
          </a:ln>
        </p:spPr>
        <p:style>
          <a:lnRef idx="0"/>
          <a:fillRef idx="0"/>
          <a:effectRef idx="0"/>
          <a:fontRef idx="minor"/>
        </p:style>
      </p:sp>
      <p:sp>
        <p:nvSpPr>
          <p:cNvPr id="196" name="CustomShape 3"/>
          <p:cNvSpPr/>
          <p:nvPr/>
        </p:nvSpPr>
        <p:spPr>
          <a:xfrm>
            <a:off x="-506160" y="583920"/>
            <a:ext cx="359640" cy="359640"/>
          </a:xfrm>
          <a:prstGeom prst="rect">
            <a:avLst/>
          </a:prstGeom>
          <a:solidFill>
            <a:srgbClr val="146daf"/>
          </a:solidFill>
          <a:ln w="57240">
            <a:solidFill>
              <a:srgbClr val="ffffff"/>
            </a:solidFill>
            <a:miter/>
          </a:ln>
        </p:spPr>
        <p:style>
          <a:lnRef idx="0"/>
          <a:fillRef idx="0"/>
          <a:effectRef idx="0"/>
          <a:fontRef idx="minor"/>
        </p:style>
      </p:sp>
      <p:sp>
        <p:nvSpPr>
          <p:cNvPr id="197" name="CustomShape 4"/>
          <p:cNvSpPr/>
          <p:nvPr/>
        </p:nvSpPr>
        <p:spPr>
          <a:xfrm>
            <a:off x="-506160" y="1093680"/>
            <a:ext cx="359640" cy="359640"/>
          </a:xfrm>
          <a:prstGeom prst="rect">
            <a:avLst/>
          </a:prstGeom>
          <a:solidFill>
            <a:srgbClr val="35a8e0"/>
          </a:solidFill>
          <a:ln w="57240">
            <a:solidFill>
              <a:srgbClr val="ffffff"/>
            </a:solidFill>
            <a:miter/>
          </a:ln>
        </p:spPr>
        <p:style>
          <a:lnRef idx="0"/>
          <a:fillRef idx="0"/>
          <a:effectRef idx="0"/>
          <a:fontRef idx="minor"/>
        </p:style>
      </p:sp>
      <p:sp>
        <p:nvSpPr>
          <p:cNvPr id="198" name="CustomShape 5"/>
          <p:cNvSpPr/>
          <p:nvPr/>
        </p:nvSpPr>
        <p:spPr>
          <a:xfrm>
            <a:off x="8033760" y="4840560"/>
            <a:ext cx="861480" cy="196920"/>
          </a:xfrm>
          <a:prstGeom prst="rect">
            <a:avLst/>
          </a:prstGeom>
          <a:noFill/>
          <a:ln>
            <a:noFill/>
          </a:ln>
        </p:spPr>
        <p:style>
          <a:lnRef idx="0"/>
          <a:fillRef idx="0"/>
          <a:effectRef idx="0"/>
          <a:fontRef idx="minor"/>
        </p:style>
        <p:txBody>
          <a:bodyPr lIns="90000" rIns="90000" tIns="45000" bIns="45000"/>
          <a:p>
            <a:pPr algn="r">
              <a:lnSpc>
                <a:spcPct val="100000"/>
              </a:lnSpc>
            </a:pPr>
            <a:fld id="{79C70C01-1F50-473A-9B22-AED5436BC828}" type="slidenum">
              <a:rPr b="0" lang="it-IT" sz="700" spc="-1" strike="noStrike">
                <a:solidFill>
                  <a:srgbClr val="404040"/>
                </a:solidFill>
                <a:uFill>
                  <a:solidFill>
                    <a:srgbClr val="ffffff"/>
                  </a:solidFill>
                </a:uFill>
                <a:latin typeface="Montserrat Light"/>
                <a:ea typeface="Montserrat"/>
              </a:rPr>
              <a:t>&lt;numero&gt;</a:t>
            </a:fld>
            <a:endParaRPr b="0" lang="it-IT" sz="1800" spc="-1" strike="noStrike">
              <a:solidFill>
                <a:srgbClr val="000000"/>
              </a:solidFill>
              <a:uFill>
                <a:solidFill>
                  <a:srgbClr val="ffffff"/>
                </a:solidFill>
              </a:uFill>
              <a:latin typeface="Arial"/>
            </a:endParaRPr>
          </a:p>
        </p:txBody>
      </p:sp>
      <p:sp>
        <p:nvSpPr>
          <p:cNvPr id="199" name="CustomShape 6"/>
          <p:cNvSpPr/>
          <p:nvPr/>
        </p:nvSpPr>
        <p:spPr>
          <a:xfrm>
            <a:off x="-506160" y="1603440"/>
            <a:ext cx="359640" cy="359640"/>
          </a:xfrm>
          <a:prstGeom prst="rect">
            <a:avLst/>
          </a:prstGeom>
          <a:solidFill>
            <a:srgbClr val="3c3c3b"/>
          </a:solidFill>
          <a:ln w="57240">
            <a:solidFill>
              <a:srgbClr val="ffffff"/>
            </a:solidFill>
            <a:miter/>
          </a:ln>
        </p:spPr>
        <p:style>
          <a:lnRef idx="0"/>
          <a:fillRef idx="0"/>
          <a:effectRef idx="0"/>
          <a:fontRef idx="minor"/>
        </p:style>
      </p:sp>
      <p:sp>
        <p:nvSpPr>
          <p:cNvPr id="200" name="CustomShape 7"/>
          <p:cNvSpPr/>
          <p:nvPr/>
        </p:nvSpPr>
        <p:spPr>
          <a:xfrm>
            <a:off x="-506160" y="2113200"/>
            <a:ext cx="359640" cy="359640"/>
          </a:xfrm>
          <a:prstGeom prst="rect">
            <a:avLst/>
          </a:prstGeom>
          <a:solidFill>
            <a:srgbClr val="ededed"/>
          </a:solidFill>
          <a:ln w="57240">
            <a:solidFill>
              <a:srgbClr val="ffffff"/>
            </a:solidFill>
            <a:miter/>
          </a:ln>
        </p:spPr>
        <p:style>
          <a:lnRef idx="0"/>
          <a:fillRef idx="0"/>
          <a:effectRef idx="0"/>
          <a:fontRef idx="minor"/>
        </p:style>
      </p:sp>
      <p:pic>
        <p:nvPicPr>
          <p:cNvPr id="201" name="Google Shape;75;g53b041b37e_0_24" descr=""/>
          <p:cNvPicPr/>
          <p:nvPr/>
        </p:nvPicPr>
        <p:blipFill>
          <a:blip r:embed="rId3"/>
          <a:stretch/>
        </p:blipFill>
        <p:spPr>
          <a:xfrm>
            <a:off x="299160" y="265680"/>
            <a:ext cx="982800" cy="908640"/>
          </a:xfrm>
          <a:prstGeom prst="rect">
            <a:avLst/>
          </a:prstGeom>
          <a:ln>
            <a:noFill/>
          </a:ln>
        </p:spPr>
      </p:pic>
      <p:sp>
        <p:nvSpPr>
          <p:cNvPr id="202" name="PlaceHolder 8"/>
          <p:cNvSpPr>
            <a:spLocks noGrp="1"/>
          </p:cNvSpPr>
          <p:nvPr>
            <p:ph type="title"/>
          </p:nvPr>
        </p:nvSpPr>
        <p:spPr>
          <a:xfrm>
            <a:off x="533880" y="416160"/>
            <a:ext cx="7886520" cy="434880"/>
          </a:xfrm>
          <a:prstGeom prst="rect">
            <a:avLst/>
          </a:prstGeom>
        </p:spPr>
        <p:txBody>
          <a:bodyPr lIns="90000" rIns="90000" tIns="45000" bIns="45000" anchor="ctr"/>
          <a:p>
            <a:pPr>
              <a:lnSpc>
                <a:spcPct val="100000"/>
              </a:lnSpc>
            </a:pPr>
            <a:r>
              <a:rPr b="0" lang="it-IT" sz="2000" spc="-1" strike="noStrike">
                <a:solidFill>
                  <a:srgbClr val="143880"/>
                </a:solidFill>
                <a:uFill>
                  <a:solidFill>
                    <a:srgbClr val="ffffff"/>
                  </a:solidFill>
                </a:uFill>
                <a:latin typeface="Montserrat Medium"/>
                <a:ea typeface="Montserrat Medium"/>
              </a:rPr>
              <a:t>Fare clic per modificare lo stile del titolo dello schema.</a:t>
            </a:r>
            <a:endParaRPr b="0" lang="it-IT" sz="2000" spc="-1" strike="noStrike">
              <a:solidFill>
                <a:srgbClr val="000000"/>
              </a:solidFill>
              <a:uFill>
                <a:solidFill>
                  <a:srgbClr val="ffffff"/>
                </a:solidFill>
              </a:uFill>
              <a:latin typeface="Arial"/>
            </a:endParaRPr>
          </a:p>
        </p:txBody>
      </p:sp>
      <p:sp>
        <p:nvSpPr>
          <p:cNvPr id="203" name="PlaceHolder 9"/>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it-IT" sz="1400" spc="-1" strike="noStrike">
                <a:solidFill>
                  <a:srgbClr val="000000"/>
                </a:solidFill>
                <a:uFill>
                  <a:solidFill>
                    <a:srgbClr val="ffffff"/>
                  </a:solidFill>
                </a:uFill>
                <a:latin typeface="Arial"/>
              </a:rPr>
              <a:t>Fai clic per modificare il formato del testo della struttura</a:t>
            </a:r>
            <a:endParaRPr b="0" lang="it-IT" sz="14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it-IT" sz="1400" spc="-1" strike="noStrike">
                <a:solidFill>
                  <a:srgbClr val="000000"/>
                </a:solidFill>
                <a:uFill>
                  <a:solidFill>
                    <a:srgbClr val="ffffff"/>
                  </a:solidFill>
                </a:uFill>
                <a:latin typeface="Arial"/>
              </a:rPr>
              <a:t>Secondo livello struttura</a:t>
            </a:r>
            <a:endParaRPr b="0" lang="it-IT" sz="14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it-IT" sz="1400" spc="-1" strike="noStrike">
                <a:solidFill>
                  <a:srgbClr val="000000"/>
                </a:solidFill>
                <a:uFill>
                  <a:solidFill>
                    <a:srgbClr val="ffffff"/>
                  </a:solidFill>
                </a:uFill>
                <a:latin typeface="Arial"/>
              </a:rPr>
              <a:t>Terzo livello struttura</a:t>
            </a:r>
            <a:endParaRPr b="0" lang="it-IT" sz="1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it-IT" sz="1400" spc="-1" strike="noStrike">
                <a:solidFill>
                  <a:srgbClr val="000000"/>
                </a:solidFill>
                <a:uFill>
                  <a:solidFill>
                    <a:srgbClr val="ffffff"/>
                  </a:solidFill>
                </a:uFill>
                <a:latin typeface="Arial"/>
              </a:rPr>
              <a:t>Quarto livello struttura</a:t>
            </a:r>
            <a:endParaRPr b="0" lang="it-IT" sz="14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it-IT" sz="2000" spc="-1" strike="noStrike">
                <a:solidFill>
                  <a:srgbClr val="000000"/>
                </a:solidFill>
                <a:uFill>
                  <a:solidFill>
                    <a:srgbClr val="ffffff"/>
                  </a:solidFill>
                </a:uFill>
                <a:latin typeface="Arial"/>
              </a:rPr>
              <a:t>Quinto livello struttura</a:t>
            </a:r>
            <a:endParaRPr b="0" lang="it-IT"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it-IT" sz="2000" spc="-1" strike="noStrike">
                <a:solidFill>
                  <a:srgbClr val="000000"/>
                </a:solidFill>
                <a:uFill>
                  <a:solidFill>
                    <a:srgbClr val="ffffff"/>
                  </a:solidFill>
                </a:uFill>
                <a:latin typeface="Arial"/>
              </a:rPr>
              <a:t>Sesto livello struttura</a:t>
            </a:r>
            <a:endParaRPr b="0" lang="it-IT"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it-IT" sz="2000" spc="-1" strike="noStrike">
                <a:solidFill>
                  <a:srgbClr val="000000"/>
                </a:solidFill>
                <a:uFill>
                  <a:solidFill>
                    <a:srgbClr val="ffffff"/>
                  </a:solidFill>
                </a:uFill>
                <a:latin typeface="Arial"/>
              </a:rPr>
              <a:t>Settimo livello struttura</a:t>
            </a:r>
            <a:endParaRPr b="0" lang="it-IT"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0" name="CustomShape 1"/>
          <p:cNvSpPr/>
          <p:nvPr/>
        </p:nvSpPr>
        <p:spPr>
          <a:xfrm>
            <a:off x="629280" y="4775040"/>
            <a:ext cx="4128480" cy="351720"/>
          </a:xfrm>
          <a:prstGeom prst="rect">
            <a:avLst/>
          </a:prstGeom>
          <a:noFill/>
          <a:ln>
            <a:noFill/>
          </a:ln>
        </p:spPr>
        <p:style>
          <a:lnRef idx="0"/>
          <a:fillRef idx="0"/>
          <a:effectRef idx="0"/>
          <a:fontRef idx="minor"/>
        </p:style>
        <p:txBody>
          <a:bodyPr tIns="91440" bIns="91440"/>
          <a:p>
            <a:pPr>
              <a:lnSpc>
                <a:spcPct val="115000"/>
              </a:lnSpc>
            </a:pPr>
            <a:r>
              <a:rPr b="0" lang="it-IT" sz="700" spc="-1" strike="noStrike">
                <a:solidFill>
                  <a:srgbClr val="146daf"/>
                </a:solidFill>
                <a:uFill>
                  <a:solidFill>
                    <a:srgbClr val="ffffff"/>
                  </a:solidFill>
                </a:uFill>
                <a:latin typeface="Montserrat"/>
                <a:ea typeface="Montserrat"/>
              </a:rPr>
              <a:t>©2021 Eumetra. All rights reserved</a:t>
            </a:r>
            <a:endParaRPr b="0" lang="it-IT" sz="1800" spc="-1" strike="noStrike">
              <a:solidFill>
                <a:srgbClr val="000000"/>
              </a:solidFill>
              <a:uFill>
                <a:solidFill>
                  <a:srgbClr val="ffffff"/>
                </a:solidFill>
              </a:uFill>
              <a:latin typeface="Arial"/>
            </a:endParaRPr>
          </a:p>
        </p:txBody>
      </p:sp>
      <p:pic>
        <p:nvPicPr>
          <p:cNvPr id="241" name="Google Shape;82;g53b041b37e_0_24" descr=""/>
          <p:cNvPicPr/>
          <p:nvPr/>
        </p:nvPicPr>
        <p:blipFill>
          <a:blip r:embed="rId2"/>
          <a:stretch/>
        </p:blipFill>
        <p:spPr>
          <a:xfrm>
            <a:off x="7973640" y="-86400"/>
            <a:ext cx="1128960" cy="908640"/>
          </a:xfrm>
          <a:prstGeom prst="rect">
            <a:avLst/>
          </a:prstGeom>
          <a:ln>
            <a:noFill/>
          </a:ln>
        </p:spPr>
      </p:pic>
      <p:sp>
        <p:nvSpPr>
          <p:cNvPr id="242" name="CustomShape 2"/>
          <p:cNvSpPr/>
          <p:nvPr/>
        </p:nvSpPr>
        <p:spPr>
          <a:xfrm>
            <a:off x="-506160" y="74160"/>
            <a:ext cx="359640" cy="359640"/>
          </a:xfrm>
          <a:prstGeom prst="rect">
            <a:avLst/>
          </a:prstGeom>
          <a:solidFill>
            <a:srgbClr val="143880"/>
          </a:solidFill>
          <a:ln w="57240">
            <a:solidFill>
              <a:srgbClr val="ffffff"/>
            </a:solidFill>
            <a:miter/>
          </a:ln>
        </p:spPr>
        <p:style>
          <a:lnRef idx="0"/>
          <a:fillRef idx="0"/>
          <a:effectRef idx="0"/>
          <a:fontRef idx="minor"/>
        </p:style>
      </p:sp>
      <p:sp>
        <p:nvSpPr>
          <p:cNvPr id="243" name="CustomShape 3"/>
          <p:cNvSpPr/>
          <p:nvPr/>
        </p:nvSpPr>
        <p:spPr>
          <a:xfrm>
            <a:off x="-506160" y="583920"/>
            <a:ext cx="359640" cy="359640"/>
          </a:xfrm>
          <a:prstGeom prst="rect">
            <a:avLst/>
          </a:prstGeom>
          <a:solidFill>
            <a:srgbClr val="146daf"/>
          </a:solidFill>
          <a:ln w="57240">
            <a:solidFill>
              <a:srgbClr val="ffffff"/>
            </a:solidFill>
            <a:miter/>
          </a:ln>
        </p:spPr>
        <p:style>
          <a:lnRef idx="0"/>
          <a:fillRef idx="0"/>
          <a:effectRef idx="0"/>
          <a:fontRef idx="minor"/>
        </p:style>
      </p:sp>
      <p:sp>
        <p:nvSpPr>
          <p:cNvPr id="244" name="CustomShape 4"/>
          <p:cNvSpPr/>
          <p:nvPr/>
        </p:nvSpPr>
        <p:spPr>
          <a:xfrm>
            <a:off x="-506160" y="1093680"/>
            <a:ext cx="359640" cy="359640"/>
          </a:xfrm>
          <a:prstGeom prst="rect">
            <a:avLst/>
          </a:prstGeom>
          <a:solidFill>
            <a:srgbClr val="35a8e0"/>
          </a:solidFill>
          <a:ln w="57240">
            <a:solidFill>
              <a:srgbClr val="ffffff"/>
            </a:solidFill>
            <a:miter/>
          </a:ln>
        </p:spPr>
        <p:style>
          <a:lnRef idx="0"/>
          <a:fillRef idx="0"/>
          <a:effectRef idx="0"/>
          <a:fontRef idx="minor"/>
        </p:style>
      </p:sp>
      <p:sp>
        <p:nvSpPr>
          <p:cNvPr id="245" name="CustomShape 5"/>
          <p:cNvSpPr/>
          <p:nvPr/>
        </p:nvSpPr>
        <p:spPr>
          <a:xfrm>
            <a:off x="8033760" y="4840560"/>
            <a:ext cx="861480" cy="196920"/>
          </a:xfrm>
          <a:prstGeom prst="rect">
            <a:avLst/>
          </a:prstGeom>
          <a:noFill/>
          <a:ln>
            <a:noFill/>
          </a:ln>
        </p:spPr>
        <p:style>
          <a:lnRef idx="0"/>
          <a:fillRef idx="0"/>
          <a:effectRef idx="0"/>
          <a:fontRef idx="minor"/>
        </p:style>
        <p:txBody>
          <a:bodyPr lIns="90000" rIns="90000" tIns="45000" bIns="45000"/>
          <a:p>
            <a:pPr algn="r">
              <a:lnSpc>
                <a:spcPct val="100000"/>
              </a:lnSpc>
            </a:pPr>
            <a:fld id="{C7D32C92-35B9-4BD3-9C1D-6C6960AB658A}" type="slidenum">
              <a:rPr b="0" lang="it-IT" sz="700" spc="-1" strike="noStrike">
                <a:solidFill>
                  <a:srgbClr val="404040"/>
                </a:solidFill>
                <a:uFill>
                  <a:solidFill>
                    <a:srgbClr val="ffffff"/>
                  </a:solidFill>
                </a:uFill>
                <a:latin typeface="Montserrat Light"/>
                <a:ea typeface="Montserrat"/>
              </a:rPr>
              <a:t>&lt;numero&gt;</a:t>
            </a:fld>
            <a:endParaRPr b="0" lang="it-IT" sz="1800" spc="-1" strike="noStrike">
              <a:solidFill>
                <a:srgbClr val="000000"/>
              </a:solidFill>
              <a:uFill>
                <a:solidFill>
                  <a:srgbClr val="ffffff"/>
                </a:solidFill>
              </a:uFill>
              <a:latin typeface="Arial"/>
            </a:endParaRPr>
          </a:p>
        </p:txBody>
      </p:sp>
      <p:sp>
        <p:nvSpPr>
          <p:cNvPr id="246" name="CustomShape 6"/>
          <p:cNvSpPr/>
          <p:nvPr/>
        </p:nvSpPr>
        <p:spPr>
          <a:xfrm>
            <a:off x="-506160" y="1603440"/>
            <a:ext cx="359640" cy="359640"/>
          </a:xfrm>
          <a:prstGeom prst="rect">
            <a:avLst/>
          </a:prstGeom>
          <a:solidFill>
            <a:srgbClr val="3c3c3b"/>
          </a:solidFill>
          <a:ln w="57240">
            <a:solidFill>
              <a:srgbClr val="ffffff"/>
            </a:solidFill>
            <a:miter/>
          </a:ln>
        </p:spPr>
        <p:style>
          <a:lnRef idx="0"/>
          <a:fillRef idx="0"/>
          <a:effectRef idx="0"/>
          <a:fontRef idx="minor"/>
        </p:style>
      </p:sp>
      <p:sp>
        <p:nvSpPr>
          <p:cNvPr id="247" name="CustomShape 7"/>
          <p:cNvSpPr/>
          <p:nvPr/>
        </p:nvSpPr>
        <p:spPr>
          <a:xfrm>
            <a:off x="-506160" y="2113200"/>
            <a:ext cx="359640" cy="359640"/>
          </a:xfrm>
          <a:prstGeom prst="rect">
            <a:avLst/>
          </a:prstGeom>
          <a:solidFill>
            <a:srgbClr val="ededed"/>
          </a:solidFill>
          <a:ln w="57240">
            <a:solidFill>
              <a:srgbClr val="ffffff"/>
            </a:solidFill>
            <a:miter/>
          </a:ln>
        </p:spPr>
        <p:style>
          <a:lnRef idx="0"/>
          <a:fillRef idx="0"/>
          <a:effectRef idx="0"/>
          <a:fontRef idx="minor"/>
        </p:style>
      </p:sp>
      <p:pic>
        <p:nvPicPr>
          <p:cNvPr id="248" name="Google Shape;75;g53b041b37e_0_24" descr=""/>
          <p:cNvPicPr/>
          <p:nvPr/>
        </p:nvPicPr>
        <p:blipFill>
          <a:blip r:embed="rId3"/>
          <a:stretch/>
        </p:blipFill>
        <p:spPr>
          <a:xfrm>
            <a:off x="326160" y="179280"/>
            <a:ext cx="982800" cy="908640"/>
          </a:xfrm>
          <a:prstGeom prst="rect">
            <a:avLst/>
          </a:prstGeom>
          <a:ln>
            <a:noFill/>
          </a:ln>
        </p:spPr>
      </p:pic>
      <p:sp>
        <p:nvSpPr>
          <p:cNvPr id="249" name="PlaceHolder 8"/>
          <p:cNvSpPr>
            <a:spLocks noGrp="1"/>
          </p:cNvSpPr>
          <p:nvPr>
            <p:ph type="title"/>
          </p:nvPr>
        </p:nvSpPr>
        <p:spPr>
          <a:xfrm>
            <a:off x="533880" y="416160"/>
            <a:ext cx="7886520" cy="434880"/>
          </a:xfrm>
          <a:prstGeom prst="rect">
            <a:avLst/>
          </a:prstGeom>
        </p:spPr>
        <p:txBody>
          <a:bodyPr lIns="90000" rIns="90000" tIns="45000" bIns="45000" anchor="ctr"/>
          <a:p>
            <a:pPr>
              <a:lnSpc>
                <a:spcPct val="100000"/>
              </a:lnSpc>
            </a:pPr>
            <a:r>
              <a:rPr b="0" lang="it-IT" sz="2000" spc="-1" strike="noStrike">
                <a:solidFill>
                  <a:srgbClr val="143880"/>
                </a:solidFill>
                <a:uFill>
                  <a:solidFill>
                    <a:srgbClr val="ffffff"/>
                  </a:solidFill>
                </a:uFill>
                <a:latin typeface="Montserrat Medium"/>
                <a:ea typeface="Montserrat Medium"/>
              </a:rPr>
              <a:t>Fare clic per modificare lo stile del titolo dello schema.</a:t>
            </a:r>
            <a:endParaRPr b="0" lang="it-IT" sz="2000" spc="-1" strike="noStrike">
              <a:solidFill>
                <a:srgbClr val="000000"/>
              </a:solidFill>
              <a:uFill>
                <a:solidFill>
                  <a:srgbClr val="ffffff"/>
                </a:solidFill>
              </a:uFill>
              <a:latin typeface="Arial"/>
            </a:endParaRPr>
          </a:p>
        </p:txBody>
      </p:sp>
      <p:sp>
        <p:nvSpPr>
          <p:cNvPr id="250" name="PlaceHolder 9"/>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it-IT" sz="1400" spc="-1" strike="noStrike">
                <a:solidFill>
                  <a:srgbClr val="000000"/>
                </a:solidFill>
                <a:uFill>
                  <a:solidFill>
                    <a:srgbClr val="ffffff"/>
                  </a:solidFill>
                </a:uFill>
                <a:latin typeface="Arial"/>
              </a:rPr>
              <a:t>Fai clic per modificare il formato del testo della struttura</a:t>
            </a:r>
            <a:endParaRPr b="0" lang="it-IT" sz="14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it-IT" sz="1400" spc="-1" strike="noStrike">
                <a:solidFill>
                  <a:srgbClr val="000000"/>
                </a:solidFill>
                <a:uFill>
                  <a:solidFill>
                    <a:srgbClr val="ffffff"/>
                  </a:solidFill>
                </a:uFill>
                <a:latin typeface="Arial"/>
              </a:rPr>
              <a:t>Secondo livello struttura</a:t>
            </a:r>
            <a:endParaRPr b="0" lang="it-IT" sz="14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it-IT" sz="1400" spc="-1" strike="noStrike">
                <a:solidFill>
                  <a:srgbClr val="000000"/>
                </a:solidFill>
                <a:uFill>
                  <a:solidFill>
                    <a:srgbClr val="ffffff"/>
                  </a:solidFill>
                </a:uFill>
                <a:latin typeface="Arial"/>
              </a:rPr>
              <a:t>Terzo livello struttura</a:t>
            </a:r>
            <a:endParaRPr b="0" lang="it-IT" sz="1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it-IT" sz="1400" spc="-1" strike="noStrike">
                <a:solidFill>
                  <a:srgbClr val="000000"/>
                </a:solidFill>
                <a:uFill>
                  <a:solidFill>
                    <a:srgbClr val="ffffff"/>
                  </a:solidFill>
                </a:uFill>
                <a:latin typeface="Arial"/>
              </a:rPr>
              <a:t>Quarto livello struttura</a:t>
            </a:r>
            <a:endParaRPr b="0" lang="it-IT" sz="14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it-IT" sz="2000" spc="-1" strike="noStrike">
                <a:solidFill>
                  <a:srgbClr val="000000"/>
                </a:solidFill>
                <a:uFill>
                  <a:solidFill>
                    <a:srgbClr val="ffffff"/>
                  </a:solidFill>
                </a:uFill>
                <a:latin typeface="Arial"/>
              </a:rPr>
              <a:t>Quinto livello struttura</a:t>
            </a:r>
            <a:endParaRPr b="0" lang="it-IT"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it-IT" sz="2000" spc="-1" strike="noStrike">
                <a:solidFill>
                  <a:srgbClr val="000000"/>
                </a:solidFill>
                <a:uFill>
                  <a:solidFill>
                    <a:srgbClr val="ffffff"/>
                  </a:solidFill>
                </a:uFill>
                <a:latin typeface="Arial"/>
              </a:rPr>
              <a:t>Sesto livello struttura</a:t>
            </a:r>
            <a:endParaRPr b="0" lang="it-IT"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it-IT" sz="2000" spc="-1" strike="noStrike">
                <a:solidFill>
                  <a:srgbClr val="000000"/>
                </a:solidFill>
                <a:uFill>
                  <a:solidFill>
                    <a:srgbClr val="ffffff"/>
                  </a:solidFill>
                </a:uFill>
                <a:latin typeface="Arial"/>
              </a:rPr>
              <a:t>Settimo livello struttura</a:t>
            </a:r>
            <a:endParaRPr b="0" lang="it-IT"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7" name="CustomShape 1"/>
          <p:cNvSpPr/>
          <p:nvPr/>
        </p:nvSpPr>
        <p:spPr>
          <a:xfrm>
            <a:off x="629280" y="4775040"/>
            <a:ext cx="4128480" cy="351720"/>
          </a:xfrm>
          <a:prstGeom prst="rect">
            <a:avLst/>
          </a:prstGeom>
          <a:noFill/>
          <a:ln>
            <a:noFill/>
          </a:ln>
        </p:spPr>
        <p:style>
          <a:lnRef idx="0"/>
          <a:fillRef idx="0"/>
          <a:effectRef idx="0"/>
          <a:fontRef idx="minor"/>
        </p:style>
        <p:txBody>
          <a:bodyPr tIns="91440" bIns="91440"/>
          <a:p>
            <a:pPr>
              <a:lnSpc>
                <a:spcPct val="115000"/>
              </a:lnSpc>
            </a:pPr>
            <a:r>
              <a:rPr b="0" lang="it-IT" sz="700" spc="-1" strike="noStrike">
                <a:solidFill>
                  <a:srgbClr val="146daf"/>
                </a:solidFill>
                <a:uFill>
                  <a:solidFill>
                    <a:srgbClr val="ffffff"/>
                  </a:solidFill>
                </a:uFill>
                <a:latin typeface="Montserrat"/>
                <a:ea typeface="Montserrat"/>
              </a:rPr>
              <a:t>©2021 Eumetra. All rights reserved</a:t>
            </a:r>
            <a:endParaRPr b="0" lang="it-IT" sz="1800" spc="-1" strike="noStrike">
              <a:solidFill>
                <a:srgbClr val="000000"/>
              </a:solidFill>
              <a:uFill>
                <a:solidFill>
                  <a:srgbClr val="ffffff"/>
                </a:solidFill>
              </a:uFill>
              <a:latin typeface="Arial"/>
            </a:endParaRPr>
          </a:p>
        </p:txBody>
      </p:sp>
      <p:pic>
        <p:nvPicPr>
          <p:cNvPr id="288" name="Google Shape;82;g53b041b37e_0_24" descr=""/>
          <p:cNvPicPr/>
          <p:nvPr/>
        </p:nvPicPr>
        <p:blipFill>
          <a:blip r:embed="rId2"/>
          <a:stretch/>
        </p:blipFill>
        <p:spPr>
          <a:xfrm>
            <a:off x="7973640" y="-86400"/>
            <a:ext cx="1128960" cy="908640"/>
          </a:xfrm>
          <a:prstGeom prst="rect">
            <a:avLst/>
          </a:prstGeom>
          <a:ln>
            <a:noFill/>
          </a:ln>
        </p:spPr>
      </p:pic>
      <p:sp>
        <p:nvSpPr>
          <p:cNvPr id="289" name="CustomShape 2"/>
          <p:cNvSpPr/>
          <p:nvPr/>
        </p:nvSpPr>
        <p:spPr>
          <a:xfrm>
            <a:off x="-506160" y="74160"/>
            <a:ext cx="359640" cy="359640"/>
          </a:xfrm>
          <a:prstGeom prst="rect">
            <a:avLst/>
          </a:prstGeom>
          <a:solidFill>
            <a:srgbClr val="143880"/>
          </a:solidFill>
          <a:ln w="57240">
            <a:solidFill>
              <a:srgbClr val="ffffff"/>
            </a:solidFill>
            <a:miter/>
          </a:ln>
        </p:spPr>
        <p:style>
          <a:lnRef idx="0"/>
          <a:fillRef idx="0"/>
          <a:effectRef idx="0"/>
          <a:fontRef idx="minor"/>
        </p:style>
      </p:sp>
      <p:sp>
        <p:nvSpPr>
          <p:cNvPr id="290" name="CustomShape 3"/>
          <p:cNvSpPr/>
          <p:nvPr/>
        </p:nvSpPr>
        <p:spPr>
          <a:xfrm>
            <a:off x="-506160" y="583920"/>
            <a:ext cx="359640" cy="359640"/>
          </a:xfrm>
          <a:prstGeom prst="rect">
            <a:avLst/>
          </a:prstGeom>
          <a:solidFill>
            <a:srgbClr val="146daf"/>
          </a:solidFill>
          <a:ln w="57240">
            <a:solidFill>
              <a:srgbClr val="ffffff"/>
            </a:solidFill>
            <a:miter/>
          </a:ln>
        </p:spPr>
        <p:style>
          <a:lnRef idx="0"/>
          <a:fillRef idx="0"/>
          <a:effectRef idx="0"/>
          <a:fontRef idx="minor"/>
        </p:style>
      </p:sp>
      <p:sp>
        <p:nvSpPr>
          <p:cNvPr id="291" name="CustomShape 4"/>
          <p:cNvSpPr/>
          <p:nvPr/>
        </p:nvSpPr>
        <p:spPr>
          <a:xfrm>
            <a:off x="-506160" y="1093680"/>
            <a:ext cx="359640" cy="359640"/>
          </a:xfrm>
          <a:prstGeom prst="rect">
            <a:avLst/>
          </a:prstGeom>
          <a:solidFill>
            <a:srgbClr val="35a8e0"/>
          </a:solidFill>
          <a:ln w="57240">
            <a:solidFill>
              <a:srgbClr val="ffffff"/>
            </a:solidFill>
            <a:miter/>
          </a:ln>
        </p:spPr>
        <p:style>
          <a:lnRef idx="0"/>
          <a:fillRef idx="0"/>
          <a:effectRef idx="0"/>
          <a:fontRef idx="minor"/>
        </p:style>
      </p:sp>
      <p:sp>
        <p:nvSpPr>
          <p:cNvPr id="292" name="CustomShape 5"/>
          <p:cNvSpPr/>
          <p:nvPr/>
        </p:nvSpPr>
        <p:spPr>
          <a:xfrm>
            <a:off x="8033760" y="4840560"/>
            <a:ext cx="861480" cy="196920"/>
          </a:xfrm>
          <a:prstGeom prst="rect">
            <a:avLst/>
          </a:prstGeom>
          <a:noFill/>
          <a:ln>
            <a:noFill/>
          </a:ln>
        </p:spPr>
        <p:style>
          <a:lnRef idx="0"/>
          <a:fillRef idx="0"/>
          <a:effectRef idx="0"/>
          <a:fontRef idx="minor"/>
        </p:style>
        <p:txBody>
          <a:bodyPr lIns="90000" rIns="90000" tIns="45000" bIns="45000"/>
          <a:p>
            <a:pPr algn="r">
              <a:lnSpc>
                <a:spcPct val="100000"/>
              </a:lnSpc>
            </a:pPr>
            <a:fld id="{80183190-2F01-40A9-A0FD-96276F7B2B98}" type="slidenum">
              <a:rPr b="0" lang="it-IT" sz="700" spc="-1" strike="noStrike">
                <a:solidFill>
                  <a:srgbClr val="404040"/>
                </a:solidFill>
                <a:uFill>
                  <a:solidFill>
                    <a:srgbClr val="ffffff"/>
                  </a:solidFill>
                </a:uFill>
                <a:latin typeface="Montserrat Light"/>
                <a:ea typeface="Montserrat"/>
              </a:rPr>
              <a:t>&lt;numero&gt;</a:t>
            </a:fld>
            <a:endParaRPr b="0" lang="it-IT" sz="1800" spc="-1" strike="noStrike">
              <a:solidFill>
                <a:srgbClr val="000000"/>
              </a:solidFill>
              <a:uFill>
                <a:solidFill>
                  <a:srgbClr val="ffffff"/>
                </a:solidFill>
              </a:uFill>
              <a:latin typeface="Arial"/>
            </a:endParaRPr>
          </a:p>
        </p:txBody>
      </p:sp>
      <p:sp>
        <p:nvSpPr>
          <p:cNvPr id="293" name="CustomShape 6"/>
          <p:cNvSpPr/>
          <p:nvPr/>
        </p:nvSpPr>
        <p:spPr>
          <a:xfrm>
            <a:off x="-506160" y="1603440"/>
            <a:ext cx="359640" cy="359640"/>
          </a:xfrm>
          <a:prstGeom prst="rect">
            <a:avLst/>
          </a:prstGeom>
          <a:solidFill>
            <a:srgbClr val="3c3c3b"/>
          </a:solidFill>
          <a:ln w="57240">
            <a:solidFill>
              <a:srgbClr val="ffffff"/>
            </a:solidFill>
            <a:miter/>
          </a:ln>
        </p:spPr>
        <p:style>
          <a:lnRef idx="0"/>
          <a:fillRef idx="0"/>
          <a:effectRef idx="0"/>
          <a:fontRef idx="minor"/>
        </p:style>
      </p:sp>
      <p:sp>
        <p:nvSpPr>
          <p:cNvPr id="294" name="CustomShape 7"/>
          <p:cNvSpPr/>
          <p:nvPr/>
        </p:nvSpPr>
        <p:spPr>
          <a:xfrm>
            <a:off x="-506160" y="2113200"/>
            <a:ext cx="359640" cy="359640"/>
          </a:xfrm>
          <a:prstGeom prst="rect">
            <a:avLst/>
          </a:prstGeom>
          <a:solidFill>
            <a:srgbClr val="ededed"/>
          </a:solidFill>
          <a:ln w="57240">
            <a:solidFill>
              <a:srgbClr val="ffffff"/>
            </a:solidFill>
            <a:miter/>
          </a:ln>
        </p:spPr>
        <p:style>
          <a:lnRef idx="0"/>
          <a:fillRef idx="0"/>
          <a:effectRef idx="0"/>
          <a:fontRef idx="minor"/>
        </p:style>
      </p:sp>
      <p:pic>
        <p:nvPicPr>
          <p:cNvPr id="295" name="Google Shape;75;g53b041b37e_0_24" descr=""/>
          <p:cNvPicPr/>
          <p:nvPr/>
        </p:nvPicPr>
        <p:blipFill>
          <a:blip r:embed="rId3"/>
          <a:stretch/>
        </p:blipFill>
        <p:spPr>
          <a:xfrm>
            <a:off x="299160" y="265680"/>
            <a:ext cx="982800" cy="908640"/>
          </a:xfrm>
          <a:prstGeom prst="rect">
            <a:avLst/>
          </a:prstGeom>
          <a:ln>
            <a:noFill/>
          </a:ln>
        </p:spPr>
      </p:pic>
      <p:sp>
        <p:nvSpPr>
          <p:cNvPr id="296" name="PlaceHolder 8"/>
          <p:cNvSpPr>
            <a:spLocks noGrp="1"/>
          </p:cNvSpPr>
          <p:nvPr>
            <p:ph type="title"/>
          </p:nvPr>
        </p:nvSpPr>
        <p:spPr>
          <a:xfrm>
            <a:off x="533880" y="416160"/>
            <a:ext cx="7886520" cy="434880"/>
          </a:xfrm>
          <a:prstGeom prst="rect">
            <a:avLst/>
          </a:prstGeom>
        </p:spPr>
        <p:txBody>
          <a:bodyPr lIns="90000" rIns="90000" tIns="45000" bIns="45000" anchor="ctr"/>
          <a:p>
            <a:pPr>
              <a:lnSpc>
                <a:spcPct val="100000"/>
              </a:lnSpc>
            </a:pPr>
            <a:r>
              <a:rPr b="0" lang="it-IT" sz="2000" spc="-1" strike="noStrike">
                <a:solidFill>
                  <a:srgbClr val="143880"/>
                </a:solidFill>
                <a:uFill>
                  <a:solidFill>
                    <a:srgbClr val="ffffff"/>
                  </a:solidFill>
                </a:uFill>
                <a:latin typeface="Montserrat Medium"/>
                <a:ea typeface="Montserrat Medium"/>
              </a:rPr>
              <a:t>Fare clic per modificare lo stile del titolo dello schema.</a:t>
            </a:r>
            <a:endParaRPr b="0" lang="it-IT" sz="2000" spc="-1" strike="noStrike">
              <a:solidFill>
                <a:srgbClr val="000000"/>
              </a:solidFill>
              <a:uFill>
                <a:solidFill>
                  <a:srgbClr val="ffffff"/>
                </a:solidFill>
              </a:uFill>
              <a:latin typeface="Arial"/>
            </a:endParaRPr>
          </a:p>
        </p:txBody>
      </p:sp>
      <p:sp>
        <p:nvSpPr>
          <p:cNvPr id="297" name="PlaceHolder 9"/>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it-IT" sz="1400" spc="-1" strike="noStrike">
                <a:solidFill>
                  <a:srgbClr val="000000"/>
                </a:solidFill>
                <a:uFill>
                  <a:solidFill>
                    <a:srgbClr val="ffffff"/>
                  </a:solidFill>
                </a:uFill>
                <a:latin typeface="Arial"/>
              </a:rPr>
              <a:t>Fai clic per modificare il formato del testo della struttura</a:t>
            </a:r>
            <a:endParaRPr b="0" lang="it-IT" sz="14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it-IT" sz="1400" spc="-1" strike="noStrike">
                <a:solidFill>
                  <a:srgbClr val="000000"/>
                </a:solidFill>
                <a:uFill>
                  <a:solidFill>
                    <a:srgbClr val="ffffff"/>
                  </a:solidFill>
                </a:uFill>
                <a:latin typeface="Arial"/>
              </a:rPr>
              <a:t>Secondo livello struttura</a:t>
            </a:r>
            <a:endParaRPr b="0" lang="it-IT" sz="14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it-IT" sz="1400" spc="-1" strike="noStrike">
                <a:solidFill>
                  <a:srgbClr val="000000"/>
                </a:solidFill>
                <a:uFill>
                  <a:solidFill>
                    <a:srgbClr val="ffffff"/>
                  </a:solidFill>
                </a:uFill>
                <a:latin typeface="Arial"/>
              </a:rPr>
              <a:t>Terzo livello struttura</a:t>
            </a:r>
            <a:endParaRPr b="0" lang="it-IT" sz="1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it-IT" sz="1400" spc="-1" strike="noStrike">
                <a:solidFill>
                  <a:srgbClr val="000000"/>
                </a:solidFill>
                <a:uFill>
                  <a:solidFill>
                    <a:srgbClr val="ffffff"/>
                  </a:solidFill>
                </a:uFill>
                <a:latin typeface="Arial"/>
              </a:rPr>
              <a:t>Quarto livello struttura</a:t>
            </a:r>
            <a:endParaRPr b="0" lang="it-IT" sz="14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it-IT" sz="2000" spc="-1" strike="noStrike">
                <a:solidFill>
                  <a:srgbClr val="000000"/>
                </a:solidFill>
                <a:uFill>
                  <a:solidFill>
                    <a:srgbClr val="ffffff"/>
                  </a:solidFill>
                </a:uFill>
                <a:latin typeface="Arial"/>
              </a:rPr>
              <a:t>Quinto livello struttura</a:t>
            </a:r>
            <a:endParaRPr b="0" lang="it-IT"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it-IT" sz="2000" spc="-1" strike="noStrike">
                <a:solidFill>
                  <a:srgbClr val="000000"/>
                </a:solidFill>
                <a:uFill>
                  <a:solidFill>
                    <a:srgbClr val="ffffff"/>
                  </a:solidFill>
                </a:uFill>
                <a:latin typeface="Arial"/>
              </a:rPr>
              <a:t>Sesto livello struttura</a:t>
            </a:r>
            <a:endParaRPr b="0" lang="it-IT"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it-IT" sz="2000" spc="-1" strike="noStrike">
                <a:solidFill>
                  <a:srgbClr val="000000"/>
                </a:solidFill>
                <a:uFill>
                  <a:solidFill>
                    <a:srgbClr val="ffffff"/>
                  </a:solidFill>
                </a:uFill>
                <a:latin typeface="Arial"/>
              </a:rPr>
              <a:t>Settimo livello struttura</a:t>
            </a:r>
            <a:endParaRPr b="0" lang="it-IT"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4" name="CustomShape 1"/>
          <p:cNvSpPr/>
          <p:nvPr/>
        </p:nvSpPr>
        <p:spPr>
          <a:xfrm>
            <a:off x="629280" y="4775040"/>
            <a:ext cx="4128480" cy="351720"/>
          </a:xfrm>
          <a:prstGeom prst="rect">
            <a:avLst/>
          </a:prstGeom>
          <a:noFill/>
          <a:ln>
            <a:noFill/>
          </a:ln>
        </p:spPr>
        <p:style>
          <a:lnRef idx="0"/>
          <a:fillRef idx="0"/>
          <a:effectRef idx="0"/>
          <a:fontRef idx="minor"/>
        </p:style>
        <p:txBody>
          <a:bodyPr tIns="91440" bIns="91440"/>
          <a:p>
            <a:pPr>
              <a:lnSpc>
                <a:spcPct val="115000"/>
              </a:lnSpc>
            </a:pPr>
            <a:r>
              <a:rPr b="0" lang="it-IT" sz="700" spc="-1" strike="noStrike">
                <a:solidFill>
                  <a:srgbClr val="146daf"/>
                </a:solidFill>
                <a:uFill>
                  <a:solidFill>
                    <a:srgbClr val="ffffff"/>
                  </a:solidFill>
                </a:uFill>
                <a:latin typeface="Montserrat"/>
                <a:ea typeface="Montserrat"/>
              </a:rPr>
              <a:t>©2021 Eumetra. All rights reserved</a:t>
            </a:r>
            <a:endParaRPr b="0" lang="it-IT" sz="1800" spc="-1" strike="noStrike">
              <a:solidFill>
                <a:srgbClr val="000000"/>
              </a:solidFill>
              <a:uFill>
                <a:solidFill>
                  <a:srgbClr val="ffffff"/>
                </a:solidFill>
              </a:uFill>
              <a:latin typeface="Arial"/>
            </a:endParaRPr>
          </a:p>
        </p:txBody>
      </p:sp>
      <p:pic>
        <p:nvPicPr>
          <p:cNvPr id="335" name="Google Shape;82;g53b041b37e_0_24" descr=""/>
          <p:cNvPicPr/>
          <p:nvPr/>
        </p:nvPicPr>
        <p:blipFill>
          <a:blip r:embed="rId2"/>
          <a:stretch/>
        </p:blipFill>
        <p:spPr>
          <a:xfrm>
            <a:off x="7973640" y="-86400"/>
            <a:ext cx="1128960" cy="908640"/>
          </a:xfrm>
          <a:prstGeom prst="rect">
            <a:avLst/>
          </a:prstGeom>
          <a:ln>
            <a:noFill/>
          </a:ln>
        </p:spPr>
      </p:pic>
      <p:sp>
        <p:nvSpPr>
          <p:cNvPr id="336" name="CustomShape 2"/>
          <p:cNvSpPr/>
          <p:nvPr/>
        </p:nvSpPr>
        <p:spPr>
          <a:xfrm>
            <a:off x="-506160" y="74160"/>
            <a:ext cx="359640" cy="359640"/>
          </a:xfrm>
          <a:prstGeom prst="rect">
            <a:avLst/>
          </a:prstGeom>
          <a:solidFill>
            <a:srgbClr val="143880"/>
          </a:solidFill>
          <a:ln w="57240">
            <a:solidFill>
              <a:srgbClr val="ffffff"/>
            </a:solidFill>
            <a:miter/>
          </a:ln>
        </p:spPr>
        <p:style>
          <a:lnRef idx="0"/>
          <a:fillRef idx="0"/>
          <a:effectRef idx="0"/>
          <a:fontRef idx="minor"/>
        </p:style>
      </p:sp>
      <p:sp>
        <p:nvSpPr>
          <p:cNvPr id="337" name="CustomShape 3"/>
          <p:cNvSpPr/>
          <p:nvPr/>
        </p:nvSpPr>
        <p:spPr>
          <a:xfrm>
            <a:off x="-506160" y="583920"/>
            <a:ext cx="359640" cy="359640"/>
          </a:xfrm>
          <a:prstGeom prst="rect">
            <a:avLst/>
          </a:prstGeom>
          <a:solidFill>
            <a:srgbClr val="146daf"/>
          </a:solidFill>
          <a:ln w="57240">
            <a:solidFill>
              <a:srgbClr val="ffffff"/>
            </a:solidFill>
            <a:miter/>
          </a:ln>
        </p:spPr>
        <p:style>
          <a:lnRef idx="0"/>
          <a:fillRef idx="0"/>
          <a:effectRef idx="0"/>
          <a:fontRef idx="minor"/>
        </p:style>
      </p:sp>
      <p:sp>
        <p:nvSpPr>
          <p:cNvPr id="338" name="CustomShape 4"/>
          <p:cNvSpPr/>
          <p:nvPr/>
        </p:nvSpPr>
        <p:spPr>
          <a:xfrm>
            <a:off x="-506160" y="1093680"/>
            <a:ext cx="359640" cy="359640"/>
          </a:xfrm>
          <a:prstGeom prst="rect">
            <a:avLst/>
          </a:prstGeom>
          <a:solidFill>
            <a:srgbClr val="35a8e0"/>
          </a:solidFill>
          <a:ln w="57240">
            <a:solidFill>
              <a:srgbClr val="ffffff"/>
            </a:solidFill>
            <a:miter/>
          </a:ln>
        </p:spPr>
        <p:style>
          <a:lnRef idx="0"/>
          <a:fillRef idx="0"/>
          <a:effectRef idx="0"/>
          <a:fontRef idx="minor"/>
        </p:style>
      </p:sp>
      <p:sp>
        <p:nvSpPr>
          <p:cNvPr id="339" name="CustomShape 5"/>
          <p:cNvSpPr/>
          <p:nvPr/>
        </p:nvSpPr>
        <p:spPr>
          <a:xfrm>
            <a:off x="8033760" y="4840560"/>
            <a:ext cx="861480" cy="196920"/>
          </a:xfrm>
          <a:prstGeom prst="rect">
            <a:avLst/>
          </a:prstGeom>
          <a:noFill/>
          <a:ln>
            <a:noFill/>
          </a:ln>
        </p:spPr>
        <p:style>
          <a:lnRef idx="0"/>
          <a:fillRef idx="0"/>
          <a:effectRef idx="0"/>
          <a:fontRef idx="minor"/>
        </p:style>
        <p:txBody>
          <a:bodyPr lIns="90000" rIns="90000" tIns="45000" bIns="45000"/>
          <a:p>
            <a:pPr algn="r">
              <a:lnSpc>
                <a:spcPct val="100000"/>
              </a:lnSpc>
            </a:pPr>
            <a:fld id="{CEFC6985-B189-412A-9F37-9E2250E9A06B}" type="slidenum">
              <a:rPr b="0" lang="it-IT" sz="700" spc="-1" strike="noStrike">
                <a:solidFill>
                  <a:srgbClr val="404040"/>
                </a:solidFill>
                <a:uFill>
                  <a:solidFill>
                    <a:srgbClr val="ffffff"/>
                  </a:solidFill>
                </a:uFill>
                <a:latin typeface="Montserrat Light"/>
                <a:ea typeface="Montserrat"/>
              </a:rPr>
              <a:t>&lt;numero&gt;</a:t>
            </a:fld>
            <a:endParaRPr b="0" lang="it-IT" sz="1800" spc="-1" strike="noStrike">
              <a:solidFill>
                <a:srgbClr val="000000"/>
              </a:solidFill>
              <a:uFill>
                <a:solidFill>
                  <a:srgbClr val="ffffff"/>
                </a:solidFill>
              </a:uFill>
              <a:latin typeface="Arial"/>
            </a:endParaRPr>
          </a:p>
        </p:txBody>
      </p:sp>
      <p:pic>
        <p:nvPicPr>
          <p:cNvPr id="340" name="Google Shape;75;g53b041b37e_0_24" descr=""/>
          <p:cNvPicPr/>
          <p:nvPr/>
        </p:nvPicPr>
        <p:blipFill>
          <a:blip r:embed="rId3"/>
          <a:stretch/>
        </p:blipFill>
        <p:spPr>
          <a:xfrm>
            <a:off x="299160" y="265680"/>
            <a:ext cx="982800" cy="908640"/>
          </a:xfrm>
          <a:prstGeom prst="rect">
            <a:avLst/>
          </a:prstGeom>
          <a:ln>
            <a:noFill/>
          </a:ln>
        </p:spPr>
      </p:pic>
      <p:sp>
        <p:nvSpPr>
          <p:cNvPr id="341" name="PlaceHolder 6"/>
          <p:cNvSpPr>
            <a:spLocks noGrp="1"/>
          </p:cNvSpPr>
          <p:nvPr>
            <p:ph type="title"/>
          </p:nvPr>
        </p:nvSpPr>
        <p:spPr>
          <a:xfrm>
            <a:off x="533880" y="416160"/>
            <a:ext cx="7886520" cy="434880"/>
          </a:xfrm>
          <a:prstGeom prst="rect">
            <a:avLst/>
          </a:prstGeom>
        </p:spPr>
        <p:txBody>
          <a:bodyPr lIns="90000" rIns="90000" tIns="45000" bIns="45000"/>
          <a:p>
            <a:pPr>
              <a:lnSpc>
                <a:spcPct val="100000"/>
              </a:lnSpc>
            </a:pPr>
            <a:r>
              <a:rPr b="0" lang="it-IT" sz="2000" spc="-1" strike="noStrike">
                <a:solidFill>
                  <a:srgbClr val="143880"/>
                </a:solidFill>
                <a:uFill>
                  <a:solidFill>
                    <a:srgbClr val="ffffff"/>
                  </a:solidFill>
                </a:uFill>
                <a:latin typeface="Montserrat Medium"/>
                <a:ea typeface="Montserrat Medium"/>
              </a:rPr>
              <a:t>Fare clic per modificare lo stile del titolo dello schema.</a:t>
            </a:r>
            <a:endParaRPr b="0" lang="it-IT" sz="2000" spc="-1" strike="noStrike">
              <a:solidFill>
                <a:srgbClr val="000000"/>
              </a:solidFill>
              <a:uFill>
                <a:solidFill>
                  <a:srgbClr val="ffffff"/>
                </a:solidFill>
              </a:uFill>
              <a:latin typeface="Arial"/>
            </a:endParaRPr>
          </a:p>
        </p:txBody>
      </p:sp>
      <p:sp>
        <p:nvSpPr>
          <p:cNvPr id="342" name="PlaceHolder 7"/>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it-IT" sz="1400" spc="-1" strike="noStrike">
                <a:solidFill>
                  <a:srgbClr val="000000"/>
                </a:solidFill>
                <a:uFill>
                  <a:solidFill>
                    <a:srgbClr val="ffffff"/>
                  </a:solidFill>
                </a:uFill>
                <a:latin typeface="Arial"/>
              </a:rPr>
              <a:t>Fai clic per modificare il formato del testo della struttura</a:t>
            </a:r>
            <a:endParaRPr b="0" lang="it-IT" sz="14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it-IT" sz="1400" spc="-1" strike="noStrike">
                <a:solidFill>
                  <a:srgbClr val="000000"/>
                </a:solidFill>
                <a:uFill>
                  <a:solidFill>
                    <a:srgbClr val="ffffff"/>
                  </a:solidFill>
                </a:uFill>
                <a:latin typeface="Arial"/>
              </a:rPr>
              <a:t>Secondo livello struttura</a:t>
            </a:r>
            <a:endParaRPr b="0" lang="it-IT" sz="14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it-IT" sz="1400" spc="-1" strike="noStrike">
                <a:solidFill>
                  <a:srgbClr val="000000"/>
                </a:solidFill>
                <a:uFill>
                  <a:solidFill>
                    <a:srgbClr val="ffffff"/>
                  </a:solidFill>
                </a:uFill>
                <a:latin typeface="Arial"/>
              </a:rPr>
              <a:t>Terzo livello struttura</a:t>
            </a:r>
            <a:endParaRPr b="0" lang="it-IT" sz="1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it-IT" sz="1400" spc="-1" strike="noStrike">
                <a:solidFill>
                  <a:srgbClr val="000000"/>
                </a:solidFill>
                <a:uFill>
                  <a:solidFill>
                    <a:srgbClr val="ffffff"/>
                  </a:solidFill>
                </a:uFill>
                <a:latin typeface="Arial"/>
              </a:rPr>
              <a:t>Quarto livello struttura</a:t>
            </a:r>
            <a:endParaRPr b="0" lang="it-IT" sz="14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it-IT" sz="2000" spc="-1" strike="noStrike">
                <a:solidFill>
                  <a:srgbClr val="000000"/>
                </a:solidFill>
                <a:uFill>
                  <a:solidFill>
                    <a:srgbClr val="ffffff"/>
                  </a:solidFill>
                </a:uFill>
                <a:latin typeface="Arial"/>
              </a:rPr>
              <a:t>Quinto livello struttura</a:t>
            </a:r>
            <a:endParaRPr b="0" lang="it-IT"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it-IT" sz="2000" spc="-1" strike="noStrike">
                <a:solidFill>
                  <a:srgbClr val="000000"/>
                </a:solidFill>
                <a:uFill>
                  <a:solidFill>
                    <a:srgbClr val="ffffff"/>
                  </a:solidFill>
                </a:uFill>
                <a:latin typeface="Arial"/>
              </a:rPr>
              <a:t>Sesto livello struttura</a:t>
            </a:r>
            <a:endParaRPr b="0" lang="it-IT"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it-IT" sz="2000" spc="-1" strike="noStrike">
                <a:solidFill>
                  <a:srgbClr val="000000"/>
                </a:solidFill>
                <a:uFill>
                  <a:solidFill>
                    <a:srgbClr val="ffffff"/>
                  </a:solidFill>
                </a:uFill>
                <a:latin typeface="Arial"/>
              </a:rPr>
              <a:t>Settimo livello struttura</a:t>
            </a:r>
            <a:endParaRPr b="0" lang="it-IT"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79" name="Immagine 8" descr=""/>
          <p:cNvPicPr/>
          <p:nvPr/>
        </p:nvPicPr>
        <p:blipFill>
          <a:blip r:embed="rId2"/>
          <a:stretch/>
        </p:blipFill>
        <p:spPr>
          <a:xfrm>
            <a:off x="3600" y="0"/>
            <a:ext cx="9136080" cy="5143320"/>
          </a:xfrm>
          <a:prstGeom prst="rect">
            <a:avLst/>
          </a:prstGeom>
          <a:ln>
            <a:noFill/>
          </a:ln>
        </p:spPr>
      </p:pic>
      <p:pic>
        <p:nvPicPr>
          <p:cNvPr id="380" name="Google Shape;200;g9817b5d940_0_110" descr=""/>
          <p:cNvPicPr/>
          <p:nvPr/>
        </p:nvPicPr>
        <p:blipFill>
          <a:blip r:embed="rId3"/>
          <a:srcRect l="21486" t="40793" r="63544" b="41714"/>
          <a:stretch/>
        </p:blipFill>
        <p:spPr>
          <a:xfrm>
            <a:off x="3558600" y="3888720"/>
            <a:ext cx="506160" cy="418320"/>
          </a:xfrm>
          <a:prstGeom prst="rect">
            <a:avLst/>
          </a:prstGeom>
          <a:ln>
            <a:noFill/>
          </a:ln>
        </p:spPr>
      </p:pic>
      <p:pic>
        <p:nvPicPr>
          <p:cNvPr id="381" name="Google Shape;201;g9817b5d940_0_110" descr=""/>
          <p:cNvPicPr/>
          <p:nvPr/>
        </p:nvPicPr>
        <p:blipFill>
          <a:blip r:embed="rId4"/>
          <a:srcRect l="36141" t="40793" r="48887" b="41714"/>
          <a:stretch/>
        </p:blipFill>
        <p:spPr>
          <a:xfrm>
            <a:off x="4065480" y="3888720"/>
            <a:ext cx="506160" cy="418320"/>
          </a:xfrm>
          <a:prstGeom prst="rect">
            <a:avLst/>
          </a:prstGeom>
          <a:ln>
            <a:noFill/>
          </a:ln>
        </p:spPr>
      </p:pic>
      <p:pic>
        <p:nvPicPr>
          <p:cNvPr id="382" name="Google Shape;202;g9817b5d940_0_110" descr=""/>
          <p:cNvPicPr/>
          <p:nvPr/>
        </p:nvPicPr>
        <p:blipFill>
          <a:blip r:embed="rId5"/>
          <a:srcRect l="50949" t="40793" r="34079" b="41714"/>
          <a:stretch/>
        </p:blipFill>
        <p:spPr>
          <a:xfrm>
            <a:off x="4572000" y="3888720"/>
            <a:ext cx="506160" cy="418320"/>
          </a:xfrm>
          <a:prstGeom prst="rect">
            <a:avLst/>
          </a:prstGeom>
          <a:ln>
            <a:noFill/>
          </a:ln>
        </p:spPr>
      </p:pic>
      <p:pic>
        <p:nvPicPr>
          <p:cNvPr id="383" name="Google Shape;203;g9817b5d940_0_110" descr=""/>
          <p:cNvPicPr/>
          <p:nvPr/>
        </p:nvPicPr>
        <p:blipFill>
          <a:blip r:embed="rId6"/>
          <a:srcRect l="65718" t="40793" r="19310" b="41714"/>
          <a:stretch/>
        </p:blipFill>
        <p:spPr>
          <a:xfrm>
            <a:off x="5078520" y="3888720"/>
            <a:ext cx="506160" cy="418320"/>
          </a:xfrm>
          <a:prstGeom prst="rect">
            <a:avLst/>
          </a:prstGeom>
          <a:ln>
            <a:noFill/>
          </a:ln>
        </p:spPr>
      </p:pic>
      <p:sp>
        <p:nvSpPr>
          <p:cNvPr id="384" name="PlaceHolder 1"/>
          <p:cNvSpPr>
            <a:spLocks noGrp="1"/>
          </p:cNvSpPr>
          <p:nvPr>
            <p:ph type="title"/>
          </p:nvPr>
        </p:nvSpPr>
        <p:spPr>
          <a:xfrm>
            <a:off x="457200" y="205200"/>
            <a:ext cx="8229240" cy="858600"/>
          </a:xfrm>
          <a:prstGeom prst="rect">
            <a:avLst/>
          </a:prstGeom>
        </p:spPr>
        <p:txBody>
          <a:bodyPr lIns="0" rIns="0" tIns="0" bIns="0" anchor="ctr"/>
          <a:p>
            <a:r>
              <a:rPr b="0" lang="it-IT" sz="1400" spc="-1" strike="noStrike">
                <a:solidFill>
                  <a:srgbClr val="000000"/>
                </a:solidFill>
                <a:uFill>
                  <a:solidFill>
                    <a:srgbClr val="ffffff"/>
                  </a:solidFill>
                </a:uFill>
                <a:latin typeface="Arial"/>
              </a:rPr>
              <a:t>Fai clic per modificare il formato del testo del titolo</a:t>
            </a:r>
            <a:endParaRPr b="0" lang="it-IT" sz="1400" spc="-1" strike="noStrike">
              <a:solidFill>
                <a:srgbClr val="000000"/>
              </a:solidFill>
              <a:uFill>
                <a:solidFill>
                  <a:srgbClr val="ffffff"/>
                </a:solidFill>
              </a:uFill>
              <a:latin typeface="Arial"/>
            </a:endParaRPr>
          </a:p>
        </p:txBody>
      </p:sp>
      <p:sp>
        <p:nvSpPr>
          <p:cNvPr id="385" name="PlaceHolder 2"/>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it-IT" sz="2800" spc="-1" strike="noStrike">
                <a:solidFill>
                  <a:srgbClr val="000000"/>
                </a:solidFill>
                <a:uFill>
                  <a:solidFill>
                    <a:srgbClr val="ffffff"/>
                  </a:solidFill>
                </a:uFill>
                <a:latin typeface="Calibri"/>
              </a:rPr>
              <a:t>Fai clic per modificare il formato del testo della struttura</a:t>
            </a:r>
            <a:endParaRPr b="0" lang="it-IT" sz="28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it-IT" sz="2000" spc="-1" strike="noStrike">
                <a:solidFill>
                  <a:srgbClr val="000000"/>
                </a:solidFill>
                <a:uFill>
                  <a:solidFill>
                    <a:srgbClr val="ffffff"/>
                  </a:solidFill>
                </a:uFill>
                <a:latin typeface="Calibri"/>
              </a:rPr>
              <a:t>Secondo livello struttura</a:t>
            </a:r>
            <a:endParaRPr b="0" lang="it-IT" sz="20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it-IT" sz="1800" spc="-1" strike="noStrike">
                <a:solidFill>
                  <a:srgbClr val="000000"/>
                </a:solidFill>
                <a:uFill>
                  <a:solidFill>
                    <a:srgbClr val="ffffff"/>
                  </a:solidFill>
                </a:uFill>
                <a:latin typeface="Calibri"/>
              </a:rPr>
              <a:t>Terzo livello struttura</a:t>
            </a:r>
            <a:endParaRPr b="0" lang="it-IT" sz="18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it-IT" sz="1800" spc="-1" strike="noStrike">
                <a:solidFill>
                  <a:srgbClr val="000000"/>
                </a:solidFill>
                <a:uFill>
                  <a:solidFill>
                    <a:srgbClr val="ffffff"/>
                  </a:solidFill>
                </a:uFill>
                <a:latin typeface="Calibri"/>
              </a:rPr>
              <a:t>Quarto livello struttura</a:t>
            </a:r>
            <a:endParaRPr b="0" lang="it-IT" sz="18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it-IT" sz="2000" spc="-1" strike="noStrike">
                <a:solidFill>
                  <a:srgbClr val="000000"/>
                </a:solidFill>
                <a:uFill>
                  <a:solidFill>
                    <a:srgbClr val="ffffff"/>
                  </a:solidFill>
                </a:uFill>
                <a:latin typeface="Calibri"/>
              </a:rPr>
              <a:t>Quinto livello struttura</a:t>
            </a:r>
            <a:endParaRPr b="0" lang="it-IT"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it-IT" sz="2000" spc="-1" strike="noStrike">
                <a:solidFill>
                  <a:srgbClr val="000000"/>
                </a:solidFill>
                <a:uFill>
                  <a:solidFill>
                    <a:srgbClr val="ffffff"/>
                  </a:solidFill>
                </a:uFill>
                <a:latin typeface="Calibri"/>
              </a:rPr>
              <a:t>Sesto livello struttura</a:t>
            </a:r>
            <a:endParaRPr b="0" lang="it-IT"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it-IT" sz="2000" spc="-1" strike="noStrike">
                <a:solidFill>
                  <a:srgbClr val="000000"/>
                </a:solidFill>
                <a:uFill>
                  <a:solidFill>
                    <a:srgbClr val="ffffff"/>
                  </a:solidFill>
                </a:uFill>
                <a:latin typeface="Calibri"/>
              </a:rPr>
              <a:t>Settimo livello struttura</a:t>
            </a:r>
            <a:endParaRPr b="0" lang="it-IT"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chart" Target="../charts/chart8.xml"/><Relationship Id="rId2" Type="http://schemas.openxmlformats.org/officeDocument/2006/relationships/slideLayout" Target="../slideLayouts/slideLayout7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12.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slideLayout" Target="../slideLayouts/slideLayout73.xml"/>
</Relationships>
</file>

<file path=ppt/slides/_rels/slide13.xml.rels><?xml version="1.0" encoding="UTF-8"?>
<Relationships xmlns="http://schemas.openxmlformats.org/package/2006/relationships"><Relationship Id="rId1" Type="http://schemas.openxmlformats.org/officeDocument/2006/relationships/chart" Target="../charts/chart9.xml"/><Relationship Id="rId2" Type="http://schemas.openxmlformats.org/officeDocument/2006/relationships/chart" Target="../charts/chart10.xml"/><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slideLayout" Target="../slideLayouts/slideLayout61.xml"/>
</Relationships>
</file>

<file path=ppt/slides/_rels/slide14.xml.rels><?xml version="1.0" encoding="UTF-8"?>
<Relationships xmlns="http://schemas.openxmlformats.org/package/2006/relationships"><Relationship Id="rId1" Type="http://schemas.openxmlformats.org/officeDocument/2006/relationships/chart" Target="../charts/chart11.xml"/><Relationship Id="rId2" Type="http://schemas.openxmlformats.org/officeDocument/2006/relationships/slideLayout" Target="../slideLayouts/slideLayout7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16.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7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18.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97.xml"/>
</Relationships>
</file>

<file path=ppt/slides/_rels/slide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png"/><Relationship Id="rId3"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chart" Target="../charts/chart2.xml"/><Relationship Id="rId3" Type="http://schemas.openxmlformats.org/officeDocument/2006/relationships/chart" Target="../charts/chart3.xml"/><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chart" Target="../charts/chart4.xml"/><Relationship Id="rId9" Type="http://schemas.openxmlformats.org/officeDocument/2006/relationships/image" Target="../media/image35.png"/><Relationship Id="rId10" Type="http://schemas.openxmlformats.org/officeDocument/2006/relationships/chart" Target="../charts/chart5.xml"/><Relationship Id="rId11" Type="http://schemas.openxmlformats.org/officeDocument/2006/relationships/slideLayout" Target="../slideLayouts/slideLayout49.xml"/>
</Relationships>
</file>

<file path=ppt/slides/_rels/slide6.xml.rels><?xml version="1.0" encoding="UTF-8"?>
<Relationships xmlns="http://schemas.openxmlformats.org/package/2006/relationships"><Relationship Id="rId1" Type="http://schemas.openxmlformats.org/officeDocument/2006/relationships/chart" Target="../charts/chart6.xml"/><Relationship Id="rId2" Type="http://schemas.openxmlformats.org/officeDocument/2006/relationships/slideLayout" Target="../slideLayouts/slideLayout6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8.xml.rels><?xml version="1.0" encoding="UTF-8"?>
<Relationships xmlns="http://schemas.openxmlformats.org/package/2006/relationships"><Relationship Id="rId1" Type="http://schemas.openxmlformats.org/officeDocument/2006/relationships/chart" Target="../charts/chart7.xml"/><Relationship Id="rId2" Type="http://schemas.openxmlformats.org/officeDocument/2006/relationships/slideLayout" Target="../slideLayouts/slideLayout6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6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TextShape 1"/>
          <p:cNvSpPr txBox="1"/>
          <p:nvPr/>
        </p:nvSpPr>
        <p:spPr>
          <a:xfrm>
            <a:off x="333720" y="1722960"/>
            <a:ext cx="6804720" cy="1259640"/>
          </a:xfrm>
          <a:prstGeom prst="rect">
            <a:avLst/>
          </a:prstGeom>
          <a:solidFill>
            <a:srgbClr val="ededed"/>
          </a:solidFill>
          <a:ln w="57240">
            <a:solidFill>
              <a:srgbClr val="ffffff"/>
            </a:solidFill>
            <a:miter/>
          </a:ln>
        </p:spPr>
        <p:txBody>
          <a:bodyPr lIns="90000" rIns="90000" tIns="45000" bIns="45000" anchor="ctr"/>
          <a:p>
            <a:pPr>
              <a:lnSpc>
                <a:spcPct val="100000"/>
              </a:lnSpc>
            </a:pPr>
            <a:r>
              <a:rPr b="1" lang="it-IT" sz="3200" spc="-1" strike="noStrike">
                <a:solidFill>
                  <a:srgbClr val="ffffff"/>
                </a:solidFill>
                <a:uFill>
                  <a:solidFill>
                    <a:srgbClr val="ffffff"/>
                  </a:solidFill>
                </a:uFill>
                <a:latin typeface="Montserrat"/>
                <a:ea typeface="Montserrat"/>
              </a:rPr>
              <a:t>La nuova tramvia a Firenze – risultati della linea VACS</a:t>
            </a:r>
            <a:endParaRPr b="0" lang="it-IT" sz="1400" spc="-1" strike="noStrike">
              <a:solidFill>
                <a:srgbClr val="000000"/>
              </a:solidFill>
              <a:uFill>
                <a:solidFill>
                  <a:srgbClr val="ffffff"/>
                </a:solidFill>
              </a:uFill>
              <a:latin typeface="Arial"/>
            </a:endParaRPr>
          </a:p>
        </p:txBody>
      </p:sp>
      <p:sp>
        <p:nvSpPr>
          <p:cNvPr id="423" name="TextShape 2"/>
          <p:cNvSpPr txBox="1"/>
          <p:nvPr/>
        </p:nvSpPr>
        <p:spPr>
          <a:xfrm>
            <a:off x="333000" y="3161520"/>
            <a:ext cx="3852360" cy="329760"/>
          </a:xfrm>
          <a:prstGeom prst="rect">
            <a:avLst/>
          </a:prstGeom>
          <a:solidFill>
            <a:srgbClr val="ededed"/>
          </a:solidFill>
          <a:ln w="57240">
            <a:solidFill>
              <a:srgbClr val="ffffff"/>
            </a:solidFill>
            <a:miter/>
          </a:ln>
        </p:spPr>
        <p:txBody>
          <a:bodyPr lIns="90000" rIns="90000" tIns="45000" bIns="45000" anchor="ctr"/>
          <a:p>
            <a:pPr>
              <a:lnSpc>
                <a:spcPct val="100000"/>
              </a:lnSpc>
            </a:pPr>
            <a:r>
              <a:rPr b="0" lang="it-IT" sz="1200" spc="-1" strike="noStrike">
                <a:solidFill>
                  <a:srgbClr val="ffffff"/>
                </a:solidFill>
                <a:uFill>
                  <a:solidFill>
                    <a:srgbClr val="ffffff"/>
                  </a:solidFill>
                </a:uFill>
                <a:latin typeface="Montserrat"/>
                <a:ea typeface="Montserrat"/>
              </a:rPr>
              <a:t>Milano, 27 Giugno 2022</a:t>
            </a:r>
            <a:endParaRPr b="0" lang="it-IT" sz="1400" spc="-1" strike="noStrike">
              <a:solidFill>
                <a:srgbClr val="000000"/>
              </a:solidFill>
              <a:uFill>
                <a:solidFill>
                  <a:srgbClr val="ffffff"/>
                </a:solidFill>
              </a:uFill>
              <a:latin typeface="Arial"/>
            </a:endParaRPr>
          </a:p>
        </p:txBody>
      </p:sp>
      <p:sp>
        <p:nvSpPr>
          <p:cNvPr id="424" name="TextShape 3"/>
          <p:cNvSpPr txBox="1"/>
          <p:nvPr/>
        </p:nvSpPr>
        <p:spPr>
          <a:xfrm>
            <a:off x="333000" y="3670560"/>
            <a:ext cx="3852360" cy="329760"/>
          </a:xfrm>
          <a:prstGeom prst="rect">
            <a:avLst/>
          </a:prstGeom>
          <a:solidFill>
            <a:srgbClr val="ededed"/>
          </a:solidFill>
          <a:ln w="57240">
            <a:solidFill>
              <a:srgbClr val="ffffff"/>
            </a:solidFill>
            <a:miter/>
          </a:ln>
        </p:spPr>
        <p:txBody>
          <a:bodyPr lIns="90000" rIns="90000" tIns="45000" bIns="45000" anchor="ctr"/>
          <a:p>
            <a:pPr>
              <a:lnSpc>
                <a:spcPct val="100000"/>
              </a:lnSpc>
            </a:pPr>
            <a:r>
              <a:rPr b="0" i="1" lang="it-IT" sz="900" spc="-1" strike="noStrike">
                <a:solidFill>
                  <a:srgbClr val="ffffff"/>
                </a:solidFill>
                <a:uFill>
                  <a:solidFill>
                    <a:srgbClr val="ffffff"/>
                  </a:solidFill>
                </a:uFill>
                <a:latin typeface="Montserrat"/>
                <a:ea typeface="Montserrat"/>
              </a:rPr>
              <a:t>Progetto di ricerca N° 1220295095</a:t>
            </a:r>
            <a:endParaRPr b="0" lang="it-IT" sz="14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TextShape 1"/>
          <p:cNvSpPr txBox="1"/>
          <p:nvPr/>
        </p:nvSpPr>
        <p:spPr>
          <a:xfrm>
            <a:off x="533880" y="416160"/>
            <a:ext cx="7886520" cy="434880"/>
          </a:xfrm>
          <a:prstGeom prst="rect">
            <a:avLst/>
          </a:prstGeom>
          <a:solidFill>
            <a:srgbClr val="ededed"/>
          </a:solidFill>
          <a:ln w="57240">
            <a:solidFill>
              <a:srgbClr val="ffffff"/>
            </a:solidFill>
            <a:miter/>
          </a:ln>
        </p:spPr>
        <p:txBody>
          <a:bodyPr lIns="90000" rIns="90000" tIns="45000" bIns="45000" anchor="ctr"/>
          <a:p>
            <a:pPr>
              <a:lnSpc>
                <a:spcPct val="100000"/>
              </a:lnSpc>
            </a:pPr>
            <a:r>
              <a:rPr b="0" lang="it-IT" sz="2000" spc="-1" strike="noStrike">
                <a:solidFill>
                  <a:srgbClr val="143880"/>
                </a:solidFill>
                <a:uFill>
                  <a:solidFill>
                    <a:srgbClr val="ffffff"/>
                  </a:solidFill>
                </a:uFill>
                <a:latin typeface="Montserrat Medium"/>
                <a:ea typeface="Montserrat Medium"/>
              </a:rPr>
              <a:t>Il giudizio sul progetto dei bus elettrici</a:t>
            </a:r>
            <a:endParaRPr b="0" lang="it-IT" sz="1400" spc="-1" strike="noStrike">
              <a:solidFill>
                <a:srgbClr val="000000"/>
              </a:solidFill>
              <a:uFill>
                <a:solidFill>
                  <a:srgbClr val="ffffff"/>
                </a:solidFill>
              </a:uFill>
              <a:latin typeface="Arial"/>
            </a:endParaRPr>
          </a:p>
        </p:txBody>
      </p:sp>
      <p:sp>
        <p:nvSpPr>
          <p:cNvPr id="498" name="CustomShape 2"/>
          <p:cNvSpPr/>
          <p:nvPr/>
        </p:nvSpPr>
        <p:spPr>
          <a:xfrm>
            <a:off x="264600" y="1135800"/>
            <a:ext cx="2412720" cy="276480"/>
          </a:xfrm>
          <a:prstGeom prst="rect">
            <a:avLst/>
          </a:prstGeom>
          <a:noFill/>
          <a:ln>
            <a:noFill/>
          </a:ln>
        </p:spPr>
        <p:style>
          <a:lnRef idx="0"/>
          <a:fillRef idx="0"/>
          <a:effectRef idx="0"/>
          <a:fontRef idx="minor"/>
        </p:style>
        <p:txBody>
          <a:bodyPr lIns="90000" rIns="90000" tIns="45000" bIns="45000"/>
          <a:p>
            <a:pPr>
              <a:lnSpc>
                <a:spcPct val="100000"/>
              </a:lnSpc>
            </a:pPr>
            <a:r>
              <a:rPr b="0" i="1" lang="it-IT" sz="1100" spc="-1" strike="noStrike">
                <a:solidFill>
                  <a:srgbClr val="146daf"/>
                </a:solidFill>
                <a:uFill>
                  <a:solidFill>
                    <a:srgbClr val="ffffff"/>
                  </a:solidFill>
                </a:uFill>
                <a:latin typeface="Montserrat Medium"/>
                <a:ea typeface="Montserrat Medium"/>
              </a:rPr>
              <a:t>RITIENE QUESTO PROGETTO DEI BUS ELETTRICI…</a:t>
            </a:r>
            <a:endParaRPr b="0" lang="it-IT" sz="1800" spc="-1" strike="noStrike">
              <a:solidFill>
                <a:srgbClr val="000000"/>
              </a:solidFill>
              <a:uFill>
                <a:solidFill>
                  <a:srgbClr val="ffffff"/>
                </a:solidFill>
              </a:uFill>
              <a:latin typeface="Arial"/>
            </a:endParaRPr>
          </a:p>
        </p:txBody>
      </p:sp>
      <p:graphicFrame>
        <p:nvGraphicFramePr>
          <p:cNvPr id="499" name="Grafico 9"/>
          <p:cNvGraphicFramePr/>
          <p:nvPr/>
        </p:nvGraphicFramePr>
        <p:xfrm>
          <a:off x="3591000" y="1264320"/>
          <a:ext cx="2293200" cy="4063680"/>
        </p:xfrm>
        <a:graphic>
          <a:graphicData uri="http://schemas.openxmlformats.org/drawingml/2006/chart">
            <c:chart xmlns:c="http://schemas.openxmlformats.org/drawingml/2006/chart" xmlns:r="http://schemas.openxmlformats.org/officeDocument/2006/relationships" r:id="rId1"/>
          </a:graphicData>
        </a:graphic>
      </p:graphicFrame>
      <p:sp>
        <p:nvSpPr>
          <p:cNvPr id="500" name="CustomShape 3"/>
          <p:cNvSpPr/>
          <p:nvPr/>
        </p:nvSpPr>
        <p:spPr>
          <a:xfrm>
            <a:off x="2208600" y="1788480"/>
            <a:ext cx="2110320" cy="257760"/>
          </a:xfrm>
          <a:prstGeom prst="rect">
            <a:avLst/>
          </a:prstGeom>
          <a:noFill/>
          <a:ln>
            <a:noFill/>
          </a:ln>
        </p:spPr>
        <p:style>
          <a:lnRef idx="0"/>
          <a:fillRef idx="0"/>
          <a:effectRef idx="0"/>
          <a:fontRef idx="minor"/>
        </p:style>
        <p:txBody>
          <a:bodyPr lIns="90000" rIns="90000" tIns="45000" bIns="45000"/>
          <a:p>
            <a:pPr algn="r">
              <a:lnSpc>
                <a:spcPct val="100000"/>
              </a:lnSpc>
            </a:pPr>
            <a:r>
              <a:rPr b="0" lang="it-IT" sz="1100" spc="-1" strike="noStrike">
                <a:solidFill>
                  <a:srgbClr val="000000"/>
                </a:solidFill>
                <a:uFill>
                  <a:solidFill>
                    <a:srgbClr val="ffffff"/>
                  </a:solidFill>
                </a:uFill>
                <a:latin typeface="Montserrat Light"/>
                <a:ea typeface="Arial"/>
              </a:rPr>
              <a:t>Molto utile</a:t>
            </a:r>
            <a:endParaRPr b="0" lang="it-IT" sz="1800" spc="-1" strike="noStrike">
              <a:solidFill>
                <a:srgbClr val="000000"/>
              </a:solidFill>
              <a:uFill>
                <a:solidFill>
                  <a:srgbClr val="ffffff"/>
                </a:solidFill>
              </a:uFill>
              <a:latin typeface="Arial"/>
            </a:endParaRPr>
          </a:p>
        </p:txBody>
      </p:sp>
      <p:sp>
        <p:nvSpPr>
          <p:cNvPr id="501" name="CustomShape 4"/>
          <p:cNvSpPr/>
          <p:nvPr/>
        </p:nvSpPr>
        <p:spPr>
          <a:xfrm>
            <a:off x="1906560" y="2425320"/>
            <a:ext cx="2412720" cy="257760"/>
          </a:xfrm>
          <a:prstGeom prst="rect">
            <a:avLst/>
          </a:prstGeom>
          <a:noFill/>
          <a:ln>
            <a:noFill/>
          </a:ln>
        </p:spPr>
        <p:style>
          <a:lnRef idx="0"/>
          <a:fillRef idx="0"/>
          <a:effectRef idx="0"/>
          <a:fontRef idx="minor"/>
        </p:style>
        <p:txBody>
          <a:bodyPr lIns="90000" rIns="90000" tIns="45000" bIns="45000"/>
          <a:p>
            <a:pPr algn="r">
              <a:lnSpc>
                <a:spcPct val="100000"/>
              </a:lnSpc>
            </a:pPr>
            <a:r>
              <a:rPr b="0" lang="it-IT" sz="1100" spc="-1" strike="noStrike">
                <a:solidFill>
                  <a:srgbClr val="000000"/>
                </a:solidFill>
                <a:uFill>
                  <a:solidFill>
                    <a:srgbClr val="ffffff"/>
                  </a:solidFill>
                </a:uFill>
                <a:latin typeface="Montserrat Light"/>
                <a:ea typeface="Arial"/>
              </a:rPr>
              <a:t>Abbastanza utile</a:t>
            </a:r>
            <a:endParaRPr b="0" lang="it-IT" sz="1800" spc="-1" strike="noStrike">
              <a:solidFill>
                <a:srgbClr val="000000"/>
              </a:solidFill>
              <a:uFill>
                <a:solidFill>
                  <a:srgbClr val="ffffff"/>
                </a:solidFill>
              </a:uFill>
              <a:latin typeface="Arial"/>
            </a:endParaRPr>
          </a:p>
        </p:txBody>
      </p:sp>
      <p:sp>
        <p:nvSpPr>
          <p:cNvPr id="502" name="CustomShape 5"/>
          <p:cNvSpPr/>
          <p:nvPr/>
        </p:nvSpPr>
        <p:spPr>
          <a:xfrm>
            <a:off x="1608840" y="2925360"/>
            <a:ext cx="2710080" cy="257760"/>
          </a:xfrm>
          <a:prstGeom prst="rect">
            <a:avLst/>
          </a:prstGeom>
          <a:noFill/>
          <a:ln>
            <a:noFill/>
          </a:ln>
        </p:spPr>
        <p:style>
          <a:lnRef idx="0"/>
          <a:fillRef idx="0"/>
          <a:effectRef idx="0"/>
          <a:fontRef idx="minor"/>
        </p:style>
        <p:txBody>
          <a:bodyPr lIns="90000" rIns="90000" tIns="45000" bIns="45000"/>
          <a:p>
            <a:pPr algn="r">
              <a:lnSpc>
                <a:spcPct val="100000"/>
              </a:lnSpc>
            </a:pPr>
            <a:r>
              <a:rPr b="0" lang="it-IT" sz="1100" spc="-1" strike="noStrike">
                <a:solidFill>
                  <a:srgbClr val="000000"/>
                </a:solidFill>
                <a:uFill>
                  <a:solidFill>
                    <a:srgbClr val="ffffff"/>
                  </a:solidFill>
                </a:uFill>
                <a:latin typeface="Montserrat Light"/>
                <a:ea typeface="Arial"/>
              </a:rPr>
              <a:t>Mi è indifferente</a:t>
            </a:r>
            <a:endParaRPr b="0" lang="it-IT" sz="1800" spc="-1" strike="noStrike">
              <a:solidFill>
                <a:srgbClr val="000000"/>
              </a:solidFill>
              <a:uFill>
                <a:solidFill>
                  <a:srgbClr val="ffffff"/>
                </a:solidFill>
              </a:uFill>
              <a:latin typeface="Arial"/>
            </a:endParaRPr>
          </a:p>
        </p:txBody>
      </p:sp>
      <p:sp>
        <p:nvSpPr>
          <p:cNvPr id="503" name="CustomShape 6"/>
          <p:cNvSpPr/>
          <p:nvPr/>
        </p:nvSpPr>
        <p:spPr>
          <a:xfrm>
            <a:off x="2208600" y="3295080"/>
            <a:ext cx="2110320" cy="257760"/>
          </a:xfrm>
          <a:prstGeom prst="rect">
            <a:avLst/>
          </a:prstGeom>
          <a:noFill/>
          <a:ln>
            <a:noFill/>
          </a:ln>
        </p:spPr>
        <p:style>
          <a:lnRef idx="0"/>
          <a:fillRef idx="0"/>
          <a:effectRef idx="0"/>
          <a:fontRef idx="minor"/>
        </p:style>
        <p:txBody>
          <a:bodyPr lIns="90000" rIns="90000" tIns="45000" bIns="45000"/>
          <a:p>
            <a:pPr algn="r">
              <a:lnSpc>
                <a:spcPct val="100000"/>
              </a:lnSpc>
            </a:pPr>
            <a:r>
              <a:rPr b="0" lang="it-IT" sz="1100" spc="-1" strike="noStrike">
                <a:solidFill>
                  <a:srgbClr val="000000"/>
                </a:solidFill>
                <a:uFill>
                  <a:solidFill>
                    <a:srgbClr val="ffffff"/>
                  </a:solidFill>
                </a:uFill>
                <a:latin typeface="Montserrat Light"/>
                <a:ea typeface="Arial"/>
              </a:rPr>
              <a:t>Abbastanza dannoso</a:t>
            </a:r>
            <a:endParaRPr b="0" lang="it-IT" sz="1800" spc="-1" strike="noStrike">
              <a:solidFill>
                <a:srgbClr val="000000"/>
              </a:solidFill>
              <a:uFill>
                <a:solidFill>
                  <a:srgbClr val="ffffff"/>
                </a:solidFill>
              </a:uFill>
              <a:latin typeface="Arial"/>
            </a:endParaRPr>
          </a:p>
        </p:txBody>
      </p:sp>
      <p:sp>
        <p:nvSpPr>
          <p:cNvPr id="504" name="CustomShape 7"/>
          <p:cNvSpPr/>
          <p:nvPr/>
        </p:nvSpPr>
        <p:spPr>
          <a:xfrm>
            <a:off x="2968200" y="3680280"/>
            <a:ext cx="1351080" cy="257760"/>
          </a:xfrm>
          <a:prstGeom prst="rect">
            <a:avLst/>
          </a:prstGeom>
          <a:noFill/>
          <a:ln>
            <a:noFill/>
          </a:ln>
        </p:spPr>
        <p:style>
          <a:lnRef idx="0"/>
          <a:fillRef idx="0"/>
          <a:effectRef idx="0"/>
          <a:fontRef idx="minor"/>
        </p:style>
        <p:txBody>
          <a:bodyPr lIns="90000" rIns="90000" tIns="45000" bIns="45000"/>
          <a:p>
            <a:pPr algn="r">
              <a:lnSpc>
                <a:spcPct val="100000"/>
              </a:lnSpc>
            </a:pPr>
            <a:r>
              <a:rPr b="0" lang="it-IT" sz="1100" spc="-1" strike="noStrike">
                <a:solidFill>
                  <a:srgbClr val="000000"/>
                </a:solidFill>
                <a:uFill>
                  <a:solidFill>
                    <a:srgbClr val="ffffff"/>
                  </a:solidFill>
                </a:uFill>
                <a:latin typeface="Montserrat Light"/>
                <a:ea typeface="Arial"/>
              </a:rPr>
              <a:t>Molto dannoso</a:t>
            </a:r>
            <a:endParaRPr b="0" lang="it-IT" sz="1800" spc="-1" strike="noStrike">
              <a:solidFill>
                <a:srgbClr val="000000"/>
              </a:solidFill>
              <a:uFill>
                <a:solidFill>
                  <a:srgbClr val="ffffff"/>
                </a:solidFill>
              </a:uFill>
              <a:latin typeface="Arial"/>
            </a:endParaRPr>
          </a:p>
        </p:txBody>
      </p:sp>
      <p:sp>
        <p:nvSpPr>
          <p:cNvPr id="505" name="CustomShape 8"/>
          <p:cNvSpPr/>
          <p:nvPr/>
        </p:nvSpPr>
        <p:spPr>
          <a:xfrm>
            <a:off x="7534440" y="4843800"/>
            <a:ext cx="982800" cy="196920"/>
          </a:xfrm>
          <a:prstGeom prst="rect">
            <a:avLst/>
          </a:prstGeom>
          <a:noFill/>
          <a:ln>
            <a:noFill/>
          </a:ln>
        </p:spPr>
        <p:style>
          <a:lnRef idx="0"/>
          <a:fillRef idx="0"/>
          <a:effectRef idx="0"/>
          <a:fontRef idx="minor"/>
        </p:style>
        <p:txBody>
          <a:bodyPr wrap="none" lIns="90000" rIns="90000" tIns="45000" bIns="45000"/>
          <a:p>
            <a:pPr>
              <a:lnSpc>
                <a:spcPct val="100000"/>
              </a:lnSpc>
            </a:pPr>
            <a:r>
              <a:rPr b="0" i="1" lang="it-IT" sz="700" spc="-1" strike="noStrike">
                <a:solidFill>
                  <a:srgbClr val="808080"/>
                </a:solidFill>
                <a:uFill>
                  <a:solidFill>
                    <a:srgbClr val="ffffff"/>
                  </a:solidFill>
                </a:uFill>
                <a:latin typeface="Montserrat"/>
                <a:ea typeface="Arial"/>
              </a:rPr>
              <a:t>Base casi 401 valori%</a:t>
            </a:r>
            <a:endParaRPr b="0" lang="it-IT" sz="1800" spc="-1" strike="noStrike">
              <a:solidFill>
                <a:srgbClr val="000000"/>
              </a:solidFill>
              <a:uFill>
                <a:solidFill>
                  <a:srgbClr val="ffffff"/>
                </a:solidFill>
              </a:uFill>
              <a:latin typeface="Arial"/>
            </a:endParaRPr>
          </a:p>
        </p:txBody>
      </p:sp>
      <p:sp>
        <p:nvSpPr>
          <p:cNvPr id="506" name="CustomShape 9"/>
          <p:cNvSpPr/>
          <p:nvPr/>
        </p:nvSpPr>
        <p:spPr>
          <a:xfrm>
            <a:off x="4934880" y="2235240"/>
            <a:ext cx="595800" cy="2613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it-IT" sz="1400" spc="-1" strike="noStrike">
                <a:solidFill>
                  <a:srgbClr val="143880"/>
                </a:solidFill>
                <a:uFill>
                  <a:solidFill>
                    <a:srgbClr val="ffffff"/>
                  </a:solidFill>
                </a:uFill>
                <a:latin typeface="Montserrat Light"/>
                <a:ea typeface="Arial"/>
              </a:rPr>
              <a:t>53</a:t>
            </a:r>
            <a:endParaRPr b="0" lang="it-IT" sz="1800" spc="-1" strike="noStrike">
              <a:solidFill>
                <a:srgbClr val="000000"/>
              </a:solidFill>
              <a:uFill>
                <a:solidFill>
                  <a:srgbClr val="ffffff"/>
                </a:solidFill>
              </a:uFill>
              <a:latin typeface="Arial"/>
            </a:endParaRPr>
          </a:p>
        </p:txBody>
      </p:sp>
      <p:sp>
        <p:nvSpPr>
          <p:cNvPr id="507" name="CustomShape 10"/>
          <p:cNvSpPr/>
          <p:nvPr/>
        </p:nvSpPr>
        <p:spPr>
          <a:xfrm>
            <a:off x="4942440" y="3432600"/>
            <a:ext cx="595800" cy="2613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it-IT" sz="1400" spc="-1" strike="noStrike">
                <a:solidFill>
                  <a:srgbClr val="808080"/>
                </a:solidFill>
                <a:uFill>
                  <a:solidFill>
                    <a:srgbClr val="ffffff"/>
                  </a:solidFill>
                </a:uFill>
                <a:latin typeface="Montserrat Light"/>
                <a:ea typeface="Arial"/>
              </a:rPr>
              <a:t>35</a:t>
            </a:r>
            <a:endParaRPr b="0" lang="it-IT" sz="1800" spc="-1" strike="noStrike">
              <a:solidFill>
                <a:srgbClr val="000000"/>
              </a:solidFill>
              <a:uFill>
                <a:solidFill>
                  <a:srgbClr val="ffffff"/>
                </a:solidFill>
              </a:uFill>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8" name="CustomShape 1"/>
          <p:cNvSpPr/>
          <p:nvPr/>
        </p:nvSpPr>
        <p:spPr>
          <a:xfrm>
            <a:off x="7534440" y="4843800"/>
            <a:ext cx="982800" cy="196920"/>
          </a:xfrm>
          <a:prstGeom prst="rect">
            <a:avLst/>
          </a:prstGeom>
          <a:noFill/>
          <a:ln>
            <a:noFill/>
          </a:ln>
        </p:spPr>
        <p:style>
          <a:lnRef idx="0"/>
          <a:fillRef idx="0"/>
          <a:effectRef idx="0"/>
          <a:fontRef idx="minor"/>
        </p:style>
        <p:txBody>
          <a:bodyPr wrap="none" lIns="90000" rIns="90000" tIns="45000" bIns="45000"/>
          <a:p>
            <a:pPr>
              <a:lnSpc>
                <a:spcPct val="100000"/>
              </a:lnSpc>
            </a:pPr>
            <a:r>
              <a:rPr b="0" i="1" lang="it-IT" sz="700" spc="-1" strike="noStrike">
                <a:solidFill>
                  <a:srgbClr val="808080"/>
                </a:solidFill>
                <a:uFill>
                  <a:solidFill>
                    <a:srgbClr val="ffffff"/>
                  </a:solidFill>
                </a:uFill>
                <a:latin typeface="Montserrat"/>
                <a:ea typeface="Arial"/>
              </a:rPr>
              <a:t>Base casi 401 valori%</a:t>
            </a:r>
            <a:endParaRPr b="0" lang="it-IT" sz="1800" spc="-1" strike="noStrike">
              <a:solidFill>
                <a:srgbClr val="000000"/>
              </a:solidFill>
              <a:uFill>
                <a:solidFill>
                  <a:srgbClr val="ffffff"/>
                </a:solidFill>
              </a:uFill>
              <a:latin typeface="Arial"/>
            </a:endParaRPr>
          </a:p>
        </p:txBody>
      </p:sp>
      <p:graphicFrame>
        <p:nvGraphicFramePr>
          <p:cNvPr id="509" name="Table 2"/>
          <p:cNvGraphicFramePr/>
          <p:nvPr/>
        </p:nvGraphicFramePr>
        <p:xfrm>
          <a:off x="1529280" y="1809720"/>
          <a:ext cx="6989760" cy="2023560"/>
        </p:xfrm>
        <a:graphic>
          <a:graphicData uri="http://schemas.openxmlformats.org/drawingml/2006/table">
            <a:tbl>
              <a:tblPr/>
              <a:tblGrid>
                <a:gridCol w="325440"/>
                <a:gridCol w="325440"/>
                <a:gridCol w="473760"/>
                <a:gridCol w="473760"/>
                <a:gridCol w="473760"/>
                <a:gridCol w="473760"/>
                <a:gridCol w="473760"/>
                <a:gridCol w="473760"/>
                <a:gridCol w="473760"/>
                <a:gridCol w="718560"/>
                <a:gridCol w="718560"/>
                <a:gridCol w="792000"/>
                <a:gridCol w="793440"/>
              </a:tblGrid>
              <a:tr h="329400">
                <a:tc gridSpan="2">
                  <a:txBody>
                    <a:bodyPr lIns="5400" rIns="5400" tIns="5400" bIns="0" anchor="ctr"/>
                    <a:p>
                      <a:pPr algn="ctr">
                        <a:lnSpc>
                          <a:spcPct val="100000"/>
                        </a:lnSpc>
                      </a:pPr>
                      <a:r>
                        <a:rPr b="1" lang="it-IT" sz="1050" spc="-1" strike="noStrike">
                          <a:solidFill>
                            <a:srgbClr val="000000"/>
                          </a:solidFill>
                          <a:uFill>
                            <a:solidFill>
                              <a:srgbClr val="ffffff"/>
                            </a:solidFill>
                          </a:uFill>
                          <a:latin typeface="Montserrat Light"/>
                          <a:ea typeface="Arial"/>
                        </a:rPr>
                        <a:t>SESSO</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000000"/>
                      </a:solidFill>
                    </a:lnR>
                    <a:lnT w="12240">
                      <a:solidFill>
                        <a:srgbClr val="000000"/>
                      </a:solidFill>
                    </a:lnT>
                    <a:lnB w="12240">
                      <a:solidFill>
                        <a:srgbClr val="000000"/>
                      </a:solidFill>
                    </a:lnB>
                    <a:noFill/>
                  </a:tcPr>
                </a:tc>
                <a:tc hMerge="1">
                  <a:tcPr>
                    <a:solidFill>
                      <a:srgbClr val="729fcf"/>
                    </a:solidFill>
                  </a:tcPr>
                </a:tc>
                <a:tc gridSpan="4">
                  <a:txBody>
                    <a:bodyPr lIns="5400" rIns="5400" tIns="5400" bIns="0" anchor="ctr"/>
                    <a:p>
                      <a:pPr algn="ctr">
                        <a:lnSpc>
                          <a:spcPct val="100000"/>
                        </a:lnSpc>
                      </a:pPr>
                      <a:r>
                        <a:rPr b="1" lang="it-IT" sz="1050" spc="-1" strike="noStrike">
                          <a:solidFill>
                            <a:srgbClr val="000000"/>
                          </a:solidFill>
                          <a:uFill>
                            <a:solidFill>
                              <a:srgbClr val="ffffff"/>
                            </a:solidFill>
                          </a:uFill>
                          <a:latin typeface="Montserrat Light"/>
                          <a:ea typeface="Arial"/>
                        </a:rPr>
                        <a:t>CLASSE DI ETÀ</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000000"/>
                      </a:solidFill>
                    </a:lnR>
                    <a:lnT w="12240">
                      <a:solidFill>
                        <a:srgbClr val="000000"/>
                      </a:solidFill>
                    </a:lnT>
                    <a:lnB w="12240">
                      <a:solidFill>
                        <a:srgbClr val="000000"/>
                      </a:solidFill>
                    </a:lnB>
                    <a:noFill/>
                  </a:tcPr>
                </a:tc>
                <a:tc hMerge="1">
                  <a:tcPr>
                    <a:solidFill>
                      <a:srgbClr val="729fcf"/>
                    </a:solidFill>
                  </a:tcPr>
                </a:tc>
                <a:tc hMerge="1">
                  <a:tcPr>
                    <a:solidFill>
                      <a:srgbClr val="729fcf"/>
                    </a:solidFill>
                  </a:tcPr>
                </a:tc>
                <a:tc hMerge="1">
                  <a:tcPr>
                    <a:solidFill>
                      <a:srgbClr val="729fcf"/>
                    </a:solidFill>
                  </a:tcPr>
                </a:tc>
                <a:tc gridSpan="3">
                  <a:txBody>
                    <a:bodyPr lIns="5400" rIns="5400" tIns="5400" bIns="0" anchor="ctr"/>
                    <a:p>
                      <a:pPr algn="ctr">
                        <a:lnSpc>
                          <a:spcPct val="100000"/>
                        </a:lnSpc>
                      </a:pPr>
                      <a:r>
                        <a:rPr b="1" lang="it-IT" sz="1050" spc="-1" strike="noStrike">
                          <a:solidFill>
                            <a:srgbClr val="000000"/>
                          </a:solidFill>
                          <a:uFill>
                            <a:solidFill>
                              <a:srgbClr val="ffffff"/>
                            </a:solidFill>
                          </a:uFill>
                          <a:latin typeface="Montserrat Light"/>
                          <a:ea typeface="Arial"/>
                        </a:rPr>
                        <a:t>TITOLO DI STUDIO</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000000"/>
                      </a:solidFill>
                    </a:lnR>
                    <a:lnT w="12240">
                      <a:solidFill>
                        <a:srgbClr val="000000"/>
                      </a:solidFill>
                    </a:lnT>
                    <a:lnB w="12240">
                      <a:solidFill>
                        <a:srgbClr val="000000"/>
                      </a:solidFill>
                    </a:lnB>
                    <a:noFill/>
                  </a:tcPr>
                </a:tc>
                <a:tc hMerge="1">
                  <a:tcPr>
                    <a:solidFill>
                      <a:srgbClr val="729fcf"/>
                    </a:solidFill>
                  </a:tcPr>
                </a:tc>
                <a:tc hMerge="1">
                  <a:tcPr>
                    <a:solidFill>
                      <a:srgbClr val="729fcf"/>
                    </a:solidFill>
                  </a:tcPr>
                </a:tc>
                <a:tc gridSpan="2">
                  <a:txBody>
                    <a:bodyPr lIns="5400" rIns="5400" tIns="5400" bIns="0" anchor="ctr"/>
                    <a:p>
                      <a:pPr algn="ctr">
                        <a:lnSpc>
                          <a:spcPct val="100000"/>
                        </a:lnSpc>
                      </a:pPr>
                      <a:r>
                        <a:rPr b="1" lang="it-IT" sz="1050" spc="-1" strike="noStrike">
                          <a:solidFill>
                            <a:srgbClr val="000000"/>
                          </a:solidFill>
                          <a:uFill>
                            <a:solidFill>
                              <a:srgbClr val="ffffff"/>
                            </a:solidFill>
                          </a:uFill>
                          <a:latin typeface="Montserrat Light"/>
                          <a:ea typeface="Arial"/>
                        </a:rPr>
                        <a:t>OCCUPAZIONE</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000000"/>
                      </a:solidFill>
                    </a:lnR>
                    <a:lnT w="12240">
                      <a:solidFill>
                        <a:srgbClr val="000000"/>
                      </a:solidFill>
                    </a:lnT>
                    <a:lnB w="12240">
                      <a:solidFill>
                        <a:srgbClr val="000000"/>
                      </a:solidFill>
                    </a:lnB>
                    <a:noFill/>
                  </a:tcPr>
                </a:tc>
                <a:tc hMerge="1">
                  <a:tcPr>
                    <a:solidFill>
                      <a:srgbClr val="729fcf"/>
                    </a:solidFill>
                  </a:tcPr>
                </a:tc>
                <a:tc gridSpan="2">
                  <a:txBody>
                    <a:bodyPr lIns="5400" rIns="5400" tIns="5400" bIns="0" anchor="ctr"/>
                    <a:p>
                      <a:pPr algn="ctr">
                        <a:lnSpc>
                          <a:spcPct val="100000"/>
                        </a:lnSpc>
                      </a:pPr>
                      <a:r>
                        <a:rPr b="1" lang="it-IT" sz="1050" spc="-1" strike="noStrike">
                          <a:solidFill>
                            <a:srgbClr val="000000"/>
                          </a:solidFill>
                          <a:uFill>
                            <a:solidFill>
                              <a:srgbClr val="ffffff"/>
                            </a:solidFill>
                          </a:uFill>
                          <a:latin typeface="Montserrat Light"/>
                          <a:ea typeface="Arial"/>
                        </a:rPr>
                        <a:t>SI TROVA IN ZONA PER</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000000"/>
                      </a:solidFill>
                    </a:lnR>
                    <a:lnT w="12240">
                      <a:solidFill>
                        <a:srgbClr val="000000"/>
                      </a:solidFill>
                    </a:lnT>
                    <a:lnB w="12240">
                      <a:solidFill>
                        <a:srgbClr val="000000"/>
                      </a:solidFill>
                    </a:lnB>
                    <a:noFill/>
                  </a:tcPr>
                </a:tc>
                <a:tc hMerge="1">
                  <a:tcPr>
                    <a:solidFill>
                      <a:srgbClr val="729fcf"/>
                    </a:solidFill>
                  </a:tcPr>
                </a:tc>
              </a:tr>
              <a:tr h="282960">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M</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F</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18-34</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35-44</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45-54</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55+</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000000"/>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B</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M</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A</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000000"/>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0" lang="it-IT" sz="900" spc="-1" strike="noStrike">
                          <a:solidFill>
                            <a:srgbClr val="000000"/>
                          </a:solidFill>
                          <a:uFill>
                            <a:solidFill>
                              <a:srgbClr val="ffffff"/>
                            </a:solidFill>
                          </a:uFill>
                          <a:latin typeface="Montserrat Light"/>
                          <a:ea typeface="Arial"/>
                        </a:rPr>
                        <a:t>LAVORA</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648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0" lang="it-IT" sz="900" spc="-1" strike="noStrike">
                          <a:solidFill>
                            <a:srgbClr val="000000"/>
                          </a:solidFill>
                          <a:uFill>
                            <a:solidFill>
                              <a:srgbClr val="ffffff"/>
                            </a:solidFill>
                          </a:uFill>
                          <a:latin typeface="Montserrat Light"/>
                          <a:ea typeface="Arial"/>
                        </a:rPr>
                        <a:t>NON LAVORA</a:t>
                      </a:r>
                      <a:endParaRPr b="0" lang="it-IT" sz="1800" spc="-1" strike="noStrike">
                        <a:solidFill>
                          <a:srgbClr val="000000"/>
                        </a:solidFill>
                        <a:uFill>
                          <a:solidFill>
                            <a:srgbClr val="ffffff"/>
                          </a:solidFill>
                        </a:uFill>
                        <a:latin typeface="Arial"/>
                      </a:endParaRPr>
                    </a:p>
                  </a:txBody>
                  <a:tcPr marL="5400" marR="5400">
                    <a:lnL w="6480">
                      <a:solidFill>
                        <a:srgbClr val="ffffff"/>
                      </a:solidFill>
                    </a:lnL>
                    <a:lnR w="12240">
                      <a:solidFill>
                        <a:srgbClr val="000000"/>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0" lang="it-IT" sz="900" spc="-1" strike="noStrike">
                          <a:solidFill>
                            <a:srgbClr val="000000"/>
                          </a:solidFill>
                          <a:uFill>
                            <a:solidFill>
                              <a:srgbClr val="ffffff"/>
                            </a:solidFill>
                          </a:uFill>
                          <a:latin typeface="Montserrat Light"/>
                          <a:ea typeface="Arial"/>
                        </a:rPr>
                        <a:t>RESIDENZA</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0" lang="it-IT" sz="900" spc="-1" strike="noStrike">
                          <a:solidFill>
                            <a:srgbClr val="000000"/>
                          </a:solidFill>
                          <a:uFill>
                            <a:solidFill>
                              <a:srgbClr val="ffffff"/>
                            </a:solidFill>
                          </a:uFill>
                          <a:latin typeface="Montserrat Light"/>
                          <a:ea typeface="Arial"/>
                        </a:rPr>
                        <a:t>LAVORO</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ffffff"/>
                      </a:solidFill>
                    </a:lnR>
                    <a:lnT w="12240">
                      <a:solidFill>
                        <a:srgbClr val="000000"/>
                      </a:solidFill>
                    </a:lnT>
                    <a:lnB w="12240">
                      <a:solidFill>
                        <a:srgbClr val="000000"/>
                      </a:solidFill>
                    </a:lnB>
                    <a:solidFill>
                      <a:srgbClr val="e7e8ec"/>
                    </a:solidFill>
                  </a:tcPr>
                </a:tc>
              </a:tr>
              <a:tr h="705240">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54</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52</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69</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51</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48</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43</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38</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47</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71</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56</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6480">
                      <a:solidFill>
                        <a:srgbClr val="ffffff"/>
                      </a:solidFill>
                    </a:lnR>
                    <a:lnT w="12240">
                      <a:solidFill>
                        <a:srgbClr val="000000"/>
                      </a:solidFill>
                    </a:lnT>
                    <a:lnB w="6480">
                      <a:solidFill>
                        <a:srgbClr val="ffffff"/>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45</a:t>
                      </a:r>
                      <a:endParaRPr b="0" lang="it-IT" sz="1800" spc="-1" strike="noStrike">
                        <a:solidFill>
                          <a:srgbClr val="000000"/>
                        </a:solidFill>
                        <a:uFill>
                          <a:solidFill>
                            <a:srgbClr val="ffffff"/>
                          </a:solidFill>
                        </a:uFill>
                        <a:latin typeface="Arial"/>
                      </a:endParaRPr>
                    </a:p>
                  </a:txBody>
                  <a:tcPr marL="7560" marR="7560">
                    <a:lnL w="6480">
                      <a:solidFill>
                        <a:srgbClr val="ffffff"/>
                      </a:solidFill>
                    </a:lnL>
                    <a:lnR w="12240">
                      <a:solidFill>
                        <a:srgbClr val="000000"/>
                      </a:solidFill>
                    </a:lnR>
                    <a:lnT w="12240">
                      <a:solidFill>
                        <a:srgbClr val="000000"/>
                      </a:solidFill>
                    </a:lnT>
                    <a:lnB w="6480">
                      <a:solidFill>
                        <a:srgbClr val="ffffff"/>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51</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67</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r>
              <a:tr h="705960">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36</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34</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20</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36</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36</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46</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45</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40</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19</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33</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6480">
                      <a:solidFill>
                        <a:srgbClr val="ffffff"/>
                      </a:solidFill>
                    </a:lnR>
                    <a:lnT w="6480">
                      <a:solidFill>
                        <a:srgbClr val="ffffff"/>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41</a:t>
                      </a:r>
                      <a:endParaRPr b="0" lang="it-IT" sz="1800" spc="-1" strike="noStrike">
                        <a:solidFill>
                          <a:srgbClr val="000000"/>
                        </a:solidFill>
                        <a:uFill>
                          <a:solidFill>
                            <a:srgbClr val="ffffff"/>
                          </a:solidFill>
                        </a:uFill>
                        <a:latin typeface="Arial"/>
                      </a:endParaRPr>
                    </a:p>
                  </a:txBody>
                  <a:tcPr marL="7560" marR="7560">
                    <a:lnL w="6480">
                      <a:solidFill>
                        <a:srgbClr val="ffffff"/>
                      </a:solidFill>
                    </a:lnL>
                    <a:lnR w="12240">
                      <a:solidFill>
                        <a:srgbClr val="000000"/>
                      </a:solidFill>
                    </a:lnR>
                    <a:lnT w="6480">
                      <a:solidFill>
                        <a:srgbClr val="ffffff"/>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41</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22</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r>
            </a:tbl>
          </a:graphicData>
        </a:graphic>
      </p:graphicFrame>
      <p:sp>
        <p:nvSpPr>
          <p:cNvPr id="510" name="CustomShape 3"/>
          <p:cNvSpPr/>
          <p:nvPr/>
        </p:nvSpPr>
        <p:spPr>
          <a:xfrm>
            <a:off x="36360" y="2473560"/>
            <a:ext cx="1959840" cy="633240"/>
          </a:xfrm>
          <a:prstGeom prst="rect">
            <a:avLst/>
          </a:prstGeom>
          <a:noFill/>
          <a:ln>
            <a:noFill/>
          </a:ln>
        </p:spPr>
        <p:style>
          <a:lnRef idx="0"/>
          <a:fillRef idx="0"/>
          <a:effectRef idx="0"/>
          <a:fontRef idx="minor"/>
        </p:style>
        <p:txBody>
          <a:bodyPr lIns="90000" rIns="90000" tIns="45000" bIns="45000"/>
          <a:p>
            <a:pPr algn="ctr">
              <a:lnSpc>
                <a:spcPct val="107000"/>
              </a:lnSpc>
            </a:pPr>
            <a:r>
              <a:rPr b="0" lang="it-IT" sz="1000" spc="-1" strike="noStrike">
                <a:solidFill>
                  <a:srgbClr val="143880"/>
                </a:solidFill>
                <a:uFill>
                  <a:solidFill>
                    <a:srgbClr val="ffffff"/>
                  </a:solidFill>
                </a:uFill>
                <a:latin typeface="Montserrat Light"/>
                <a:ea typeface="Arial"/>
              </a:rPr>
              <a:t>UTILE</a:t>
            </a:r>
            <a:endParaRPr b="0" lang="it-IT" sz="1800" spc="-1" strike="noStrike">
              <a:solidFill>
                <a:srgbClr val="000000"/>
              </a:solidFill>
              <a:uFill>
                <a:solidFill>
                  <a:srgbClr val="ffffff"/>
                </a:solidFill>
              </a:uFill>
              <a:latin typeface="Arial"/>
            </a:endParaRPr>
          </a:p>
          <a:p>
            <a:pPr algn="ctr">
              <a:lnSpc>
                <a:spcPct val="107000"/>
              </a:lnSpc>
            </a:pPr>
            <a:r>
              <a:rPr b="1" lang="it-IT" sz="2400" spc="-1" strike="noStrike">
                <a:solidFill>
                  <a:srgbClr val="204694"/>
                </a:solidFill>
                <a:uFill>
                  <a:solidFill>
                    <a:srgbClr val="ffffff"/>
                  </a:solidFill>
                </a:uFill>
                <a:latin typeface="Montserrat Light"/>
                <a:ea typeface="Arial"/>
              </a:rPr>
              <a:t>53%</a:t>
            </a:r>
            <a:endParaRPr b="0" lang="it-IT" sz="1800" spc="-1" strike="noStrike">
              <a:solidFill>
                <a:srgbClr val="000000"/>
              </a:solidFill>
              <a:uFill>
                <a:solidFill>
                  <a:srgbClr val="ffffff"/>
                </a:solidFill>
              </a:uFill>
              <a:latin typeface="Arial"/>
            </a:endParaRPr>
          </a:p>
        </p:txBody>
      </p:sp>
      <p:sp>
        <p:nvSpPr>
          <p:cNvPr id="511" name="CustomShape 4"/>
          <p:cNvSpPr/>
          <p:nvPr/>
        </p:nvSpPr>
        <p:spPr>
          <a:xfrm>
            <a:off x="0" y="3206880"/>
            <a:ext cx="1959840" cy="633240"/>
          </a:xfrm>
          <a:prstGeom prst="rect">
            <a:avLst/>
          </a:prstGeom>
          <a:noFill/>
          <a:ln>
            <a:noFill/>
          </a:ln>
        </p:spPr>
        <p:style>
          <a:lnRef idx="0"/>
          <a:fillRef idx="0"/>
          <a:effectRef idx="0"/>
          <a:fontRef idx="minor"/>
        </p:style>
        <p:txBody>
          <a:bodyPr lIns="90000" rIns="90000" tIns="45000" bIns="45000"/>
          <a:p>
            <a:pPr algn="ctr">
              <a:lnSpc>
                <a:spcPct val="107000"/>
              </a:lnSpc>
            </a:pPr>
            <a:r>
              <a:rPr b="0" lang="it-IT" sz="1000" spc="-1" strike="noStrike">
                <a:solidFill>
                  <a:srgbClr val="143880"/>
                </a:solidFill>
                <a:uFill>
                  <a:solidFill>
                    <a:srgbClr val="ffffff"/>
                  </a:solidFill>
                </a:uFill>
                <a:latin typeface="Montserrat Light"/>
                <a:ea typeface="Arial"/>
              </a:rPr>
              <a:t>DANNOSO</a:t>
            </a:r>
            <a:endParaRPr b="0" lang="it-IT" sz="1800" spc="-1" strike="noStrike">
              <a:solidFill>
                <a:srgbClr val="000000"/>
              </a:solidFill>
              <a:uFill>
                <a:solidFill>
                  <a:srgbClr val="ffffff"/>
                </a:solidFill>
              </a:uFill>
              <a:latin typeface="Arial"/>
            </a:endParaRPr>
          </a:p>
          <a:p>
            <a:pPr algn="ctr">
              <a:lnSpc>
                <a:spcPct val="107000"/>
              </a:lnSpc>
            </a:pPr>
            <a:r>
              <a:rPr b="1" lang="it-IT" sz="2400" spc="-1" strike="noStrike">
                <a:solidFill>
                  <a:srgbClr val="204694"/>
                </a:solidFill>
                <a:uFill>
                  <a:solidFill>
                    <a:srgbClr val="ffffff"/>
                  </a:solidFill>
                </a:uFill>
                <a:latin typeface="Montserrat Light"/>
                <a:ea typeface="Arial"/>
              </a:rPr>
              <a:t>35%</a:t>
            </a:r>
            <a:endParaRPr b="0" lang="it-IT" sz="1800" spc="-1" strike="noStrike">
              <a:solidFill>
                <a:srgbClr val="000000"/>
              </a:solidFill>
              <a:uFill>
                <a:solidFill>
                  <a:srgbClr val="ffffff"/>
                </a:solidFill>
              </a:uFill>
              <a:latin typeface="Arial"/>
            </a:endParaRPr>
          </a:p>
        </p:txBody>
      </p:sp>
      <p:sp>
        <p:nvSpPr>
          <p:cNvPr id="512" name="TextShape 5"/>
          <p:cNvSpPr txBox="1"/>
          <p:nvPr/>
        </p:nvSpPr>
        <p:spPr>
          <a:xfrm>
            <a:off x="533880" y="416160"/>
            <a:ext cx="7886520" cy="434880"/>
          </a:xfrm>
          <a:prstGeom prst="rect">
            <a:avLst/>
          </a:prstGeom>
          <a:solidFill>
            <a:srgbClr val="ededed"/>
          </a:solidFill>
          <a:ln w="57240">
            <a:solidFill>
              <a:srgbClr val="ffffff"/>
            </a:solidFill>
            <a:miter/>
          </a:ln>
        </p:spPr>
        <p:txBody>
          <a:bodyPr lIns="90000" rIns="90000" tIns="45000" bIns="45000" anchor="ctr"/>
          <a:p>
            <a:pPr>
              <a:lnSpc>
                <a:spcPct val="100000"/>
              </a:lnSpc>
            </a:pPr>
            <a:r>
              <a:rPr b="0" lang="it-IT" sz="2000" spc="-1" strike="noStrike">
                <a:solidFill>
                  <a:srgbClr val="143880"/>
                </a:solidFill>
                <a:uFill>
                  <a:solidFill>
                    <a:srgbClr val="ffffff"/>
                  </a:solidFill>
                </a:uFill>
                <a:latin typeface="Montserrat Medium"/>
                <a:ea typeface="Montserrat Medium"/>
              </a:rPr>
              <a:t>Il giudizio sul progetto dei bus elettrici</a:t>
            </a:r>
            <a:endParaRPr b="0" lang="it-IT" sz="1400" spc="-1" strike="noStrike">
              <a:solidFill>
                <a:srgbClr val="000000"/>
              </a:solidFill>
              <a:uFill>
                <a:solidFill>
                  <a:srgbClr val="ffffff"/>
                </a:solidFill>
              </a:uFill>
              <a:latin typeface="Arial"/>
            </a:endParaRPr>
          </a:p>
        </p:txBody>
      </p:sp>
      <p:sp>
        <p:nvSpPr>
          <p:cNvPr id="513" name="CustomShape 6"/>
          <p:cNvSpPr/>
          <p:nvPr/>
        </p:nvSpPr>
        <p:spPr>
          <a:xfrm>
            <a:off x="533880" y="939600"/>
            <a:ext cx="2412720" cy="276480"/>
          </a:xfrm>
          <a:prstGeom prst="rect">
            <a:avLst/>
          </a:prstGeom>
          <a:noFill/>
          <a:ln>
            <a:noFill/>
          </a:ln>
        </p:spPr>
        <p:style>
          <a:lnRef idx="0"/>
          <a:fillRef idx="0"/>
          <a:effectRef idx="0"/>
          <a:fontRef idx="minor"/>
        </p:style>
        <p:txBody>
          <a:bodyPr lIns="90000" rIns="90000" tIns="45000" bIns="45000"/>
          <a:p>
            <a:pPr>
              <a:lnSpc>
                <a:spcPct val="100000"/>
              </a:lnSpc>
            </a:pPr>
            <a:r>
              <a:rPr b="0" i="1" lang="it-IT" sz="1100" spc="-1" strike="noStrike">
                <a:solidFill>
                  <a:srgbClr val="146daf"/>
                </a:solidFill>
                <a:uFill>
                  <a:solidFill>
                    <a:srgbClr val="ffffff"/>
                  </a:solidFill>
                </a:uFill>
                <a:latin typeface="Montserrat Medium"/>
                <a:ea typeface="Montserrat Medium"/>
              </a:rPr>
              <a:t>RITIENE QUESTO PROGETTO DEI BUS ELETTRICI…</a:t>
            </a:r>
            <a:endParaRPr b="0" lang="it-IT" sz="1800" spc="-1" strike="noStrike">
              <a:solidFill>
                <a:srgbClr val="000000"/>
              </a:solidFill>
              <a:uFill>
                <a:solidFill>
                  <a:srgbClr val="ffffff"/>
                </a:solidFill>
              </a:uFill>
              <a:latin typeface="Arial"/>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4" name="CustomShape 1"/>
          <p:cNvSpPr/>
          <p:nvPr/>
        </p:nvSpPr>
        <p:spPr>
          <a:xfrm>
            <a:off x="1799640" y="1255320"/>
            <a:ext cx="2387160" cy="2648520"/>
          </a:xfrm>
          <a:prstGeom prst="rect">
            <a:avLst/>
          </a:prstGeom>
          <a:solidFill>
            <a:schemeClr val="bg1"/>
          </a:solidFill>
          <a:ln w="9360">
            <a:solidFill>
              <a:schemeClr val="bg1">
                <a:lumMod val="75000"/>
              </a:schemeClr>
            </a:solidFill>
            <a:round/>
          </a:ln>
          <a:effectLst>
            <a:outerShdw algn="tl" blurRad="50800" dir="2700000" dist="38100"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15" name="CustomShape 2"/>
          <p:cNvSpPr/>
          <p:nvPr/>
        </p:nvSpPr>
        <p:spPr>
          <a:xfrm>
            <a:off x="2373120" y="1255320"/>
            <a:ext cx="1291320" cy="1182600"/>
          </a:xfrm>
          <a:prstGeom prst="ellipse">
            <a:avLst/>
          </a:prstGeom>
          <a:solidFill>
            <a:srgbClr val="2daae1"/>
          </a:solidFill>
          <a:ln>
            <a:noFill/>
          </a:ln>
        </p:spPr>
        <p:style>
          <a:lnRef idx="2">
            <a:schemeClr val="accent1">
              <a:shade val="50000"/>
            </a:schemeClr>
          </a:lnRef>
          <a:fillRef idx="1">
            <a:schemeClr val="accent1"/>
          </a:fillRef>
          <a:effectRef idx="0">
            <a:schemeClr val="accent1"/>
          </a:effectRef>
          <a:fontRef idx="minor"/>
        </p:style>
      </p:sp>
      <p:pic>
        <p:nvPicPr>
          <p:cNvPr id="516" name="Immagine 2" descr=""/>
          <p:cNvPicPr/>
          <p:nvPr/>
        </p:nvPicPr>
        <p:blipFill>
          <a:blip r:embed="rId1"/>
          <a:stretch/>
        </p:blipFill>
        <p:spPr>
          <a:xfrm>
            <a:off x="2489040" y="1258200"/>
            <a:ext cx="1059120" cy="1059120"/>
          </a:xfrm>
          <a:prstGeom prst="rect">
            <a:avLst/>
          </a:prstGeom>
          <a:ln>
            <a:noFill/>
          </a:ln>
        </p:spPr>
      </p:pic>
      <p:sp>
        <p:nvSpPr>
          <p:cNvPr id="517" name="TextShape 3"/>
          <p:cNvSpPr txBox="1"/>
          <p:nvPr/>
        </p:nvSpPr>
        <p:spPr>
          <a:xfrm>
            <a:off x="533880" y="416160"/>
            <a:ext cx="7886520" cy="434880"/>
          </a:xfrm>
          <a:prstGeom prst="rect">
            <a:avLst/>
          </a:prstGeom>
          <a:solidFill>
            <a:srgbClr val="ededed"/>
          </a:solidFill>
          <a:ln w="57240">
            <a:solidFill>
              <a:srgbClr val="ffffff"/>
            </a:solidFill>
            <a:miter/>
          </a:ln>
        </p:spPr>
        <p:txBody>
          <a:bodyPr lIns="90000" rIns="90000" tIns="45000" bIns="45000" anchor="ctr"/>
          <a:p>
            <a:pPr>
              <a:lnSpc>
                <a:spcPct val="100000"/>
              </a:lnSpc>
            </a:pPr>
            <a:r>
              <a:rPr b="0" lang="it-IT" sz="2000" spc="-1" strike="noStrike">
                <a:solidFill>
                  <a:srgbClr val="143880"/>
                </a:solidFill>
                <a:uFill>
                  <a:solidFill>
                    <a:srgbClr val="ffffff"/>
                  </a:solidFill>
                </a:uFill>
                <a:latin typeface="Montserrat Medium"/>
                <a:ea typeface="Montserrat Medium"/>
              </a:rPr>
              <a:t>Tram o bus elettrici?</a:t>
            </a:r>
            <a:endParaRPr b="0" lang="it-IT" sz="1400" spc="-1" strike="noStrike">
              <a:solidFill>
                <a:srgbClr val="000000"/>
              </a:solidFill>
              <a:uFill>
                <a:solidFill>
                  <a:srgbClr val="ffffff"/>
                </a:solidFill>
              </a:uFill>
              <a:latin typeface="Arial"/>
            </a:endParaRPr>
          </a:p>
        </p:txBody>
      </p:sp>
      <p:sp>
        <p:nvSpPr>
          <p:cNvPr id="518" name="CustomShape 4"/>
          <p:cNvSpPr/>
          <p:nvPr/>
        </p:nvSpPr>
        <p:spPr>
          <a:xfrm>
            <a:off x="7534440" y="4843800"/>
            <a:ext cx="982800" cy="196920"/>
          </a:xfrm>
          <a:prstGeom prst="rect">
            <a:avLst/>
          </a:prstGeom>
          <a:noFill/>
          <a:ln>
            <a:noFill/>
          </a:ln>
        </p:spPr>
        <p:style>
          <a:lnRef idx="0"/>
          <a:fillRef idx="0"/>
          <a:effectRef idx="0"/>
          <a:fontRef idx="minor"/>
        </p:style>
        <p:txBody>
          <a:bodyPr wrap="none" lIns="90000" rIns="90000" tIns="45000" bIns="45000"/>
          <a:p>
            <a:pPr>
              <a:lnSpc>
                <a:spcPct val="100000"/>
              </a:lnSpc>
            </a:pPr>
            <a:r>
              <a:rPr b="0" i="1" lang="it-IT" sz="700" spc="-1" strike="noStrike">
                <a:solidFill>
                  <a:srgbClr val="808080"/>
                </a:solidFill>
                <a:uFill>
                  <a:solidFill>
                    <a:srgbClr val="ffffff"/>
                  </a:solidFill>
                </a:uFill>
                <a:latin typeface="Montserrat"/>
                <a:ea typeface="Arial"/>
              </a:rPr>
              <a:t>Base casi 401 valori%</a:t>
            </a:r>
            <a:endParaRPr b="0" lang="it-IT" sz="1800" spc="-1" strike="noStrike">
              <a:solidFill>
                <a:srgbClr val="000000"/>
              </a:solidFill>
              <a:uFill>
                <a:solidFill>
                  <a:srgbClr val="ffffff"/>
                </a:solidFill>
              </a:uFill>
              <a:latin typeface="Arial"/>
            </a:endParaRPr>
          </a:p>
        </p:txBody>
      </p:sp>
      <p:sp>
        <p:nvSpPr>
          <p:cNvPr id="519" name="CustomShape 5"/>
          <p:cNvSpPr/>
          <p:nvPr/>
        </p:nvSpPr>
        <p:spPr>
          <a:xfrm>
            <a:off x="4474080" y="1247400"/>
            <a:ext cx="2387160" cy="2648520"/>
          </a:xfrm>
          <a:prstGeom prst="rect">
            <a:avLst/>
          </a:prstGeom>
          <a:solidFill>
            <a:schemeClr val="bg1"/>
          </a:solidFill>
          <a:ln w="9360">
            <a:solidFill>
              <a:schemeClr val="bg1">
                <a:lumMod val="75000"/>
              </a:schemeClr>
            </a:solidFill>
            <a:round/>
          </a:ln>
          <a:effectLst>
            <a:outerShdw algn="tl" blurRad="50800" dir="2700000" dist="38100"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20" name="CustomShape 6"/>
          <p:cNvSpPr/>
          <p:nvPr/>
        </p:nvSpPr>
        <p:spPr>
          <a:xfrm>
            <a:off x="5079960" y="1255320"/>
            <a:ext cx="1291320" cy="1182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sp>
      <p:pic>
        <p:nvPicPr>
          <p:cNvPr id="521" name="Immagine 6" descr=""/>
          <p:cNvPicPr/>
          <p:nvPr/>
        </p:nvPicPr>
        <p:blipFill>
          <a:blip r:embed="rId2"/>
          <a:stretch/>
        </p:blipFill>
        <p:spPr>
          <a:xfrm>
            <a:off x="5049720" y="1153800"/>
            <a:ext cx="1352160" cy="1352160"/>
          </a:xfrm>
          <a:prstGeom prst="rect">
            <a:avLst/>
          </a:prstGeom>
          <a:ln>
            <a:noFill/>
          </a:ln>
        </p:spPr>
      </p:pic>
      <p:sp>
        <p:nvSpPr>
          <p:cNvPr id="522" name="CustomShape 7"/>
          <p:cNvSpPr/>
          <p:nvPr/>
        </p:nvSpPr>
        <p:spPr>
          <a:xfrm>
            <a:off x="1708920" y="2684880"/>
            <a:ext cx="2568600" cy="118764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000000"/>
                </a:solidFill>
                <a:uFill>
                  <a:solidFill>
                    <a:srgbClr val="ffffff"/>
                  </a:solidFill>
                </a:uFill>
                <a:latin typeface="Montserrat SemiBold"/>
                <a:ea typeface="Arial"/>
              </a:rPr>
              <a:t>15%</a:t>
            </a:r>
            <a:endParaRPr b="0" lang="it-IT" sz="1800" spc="-1" strike="noStrike">
              <a:solidFill>
                <a:srgbClr val="000000"/>
              </a:solidFill>
              <a:uFill>
                <a:solidFill>
                  <a:srgbClr val="ffffff"/>
                </a:solidFill>
              </a:uFill>
              <a:latin typeface="Arial"/>
            </a:endParaRPr>
          </a:p>
          <a:p>
            <a:pPr algn="ctr">
              <a:lnSpc>
                <a:spcPct val="100000"/>
              </a:lnSpc>
            </a:pPr>
            <a:r>
              <a:rPr b="0" lang="it-IT" sz="2000" spc="-1" strike="noStrike">
                <a:solidFill>
                  <a:srgbClr val="000000"/>
                </a:solidFill>
                <a:uFill>
                  <a:solidFill>
                    <a:srgbClr val="ffffff"/>
                  </a:solidFill>
                </a:uFill>
                <a:latin typeface="Montserrat Light"/>
                <a:ea typeface="Arial"/>
              </a:rPr>
              <a:t>COSTRUIRE LA TRAMVIA</a:t>
            </a:r>
            <a:endParaRPr b="0" lang="it-IT" sz="1800" spc="-1" strike="noStrike">
              <a:solidFill>
                <a:srgbClr val="000000"/>
              </a:solidFill>
              <a:uFill>
                <a:solidFill>
                  <a:srgbClr val="ffffff"/>
                </a:solidFill>
              </a:uFill>
              <a:latin typeface="Arial"/>
            </a:endParaRPr>
          </a:p>
        </p:txBody>
      </p:sp>
      <p:sp>
        <p:nvSpPr>
          <p:cNvPr id="523" name="CustomShape 8"/>
          <p:cNvSpPr/>
          <p:nvPr/>
        </p:nvSpPr>
        <p:spPr>
          <a:xfrm>
            <a:off x="4321440" y="2684880"/>
            <a:ext cx="2674080" cy="1187640"/>
          </a:xfrm>
          <a:prstGeom prst="rect">
            <a:avLst/>
          </a:prstGeom>
          <a:noFill/>
          <a:ln>
            <a:noFill/>
          </a:ln>
        </p:spPr>
        <p:style>
          <a:lnRef idx="0"/>
          <a:fillRef idx="0"/>
          <a:effectRef idx="0"/>
          <a:fontRef idx="minor"/>
        </p:style>
        <p:txBody>
          <a:bodyPr lIns="90000" rIns="90000" tIns="45000" bIns="45000"/>
          <a:p>
            <a:pPr algn="ctr">
              <a:lnSpc>
                <a:spcPct val="100000"/>
              </a:lnSpc>
            </a:pPr>
            <a:r>
              <a:rPr b="0" lang="it-IT" sz="3200" spc="-1" strike="noStrike">
                <a:solidFill>
                  <a:srgbClr val="000000"/>
                </a:solidFill>
                <a:uFill>
                  <a:solidFill>
                    <a:srgbClr val="ffffff"/>
                  </a:solidFill>
                </a:uFill>
                <a:latin typeface="Montserrat SemiBold"/>
                <a:ea typeface="Arial"/>
              </a:rPr>
              <a:t>67%</a:t>
            </a:r>
            <a:endParaRPr b="0" lang="it-IT" sz="1800" spc="-1" strike="noStrike">
              <a:solidFill>
                <a:srgbClr val="000000"/>
              </a:solidFill>
              <a:uFill>
                <a:solidFill>
                  <a:srgbClr val="ffffff"/>
                </a:solidFill>
              </a:uFill>
              <a:latin typeface="Arial"/>
            </a:endParaRPr>
          </a:p>
          <a:p>
            <a:pPr algn="ctr">
              <a:lnSpc>
                <a:spcPct val="100000"/>
              </a:lnSpc>
            </a:pPr>
            <a:r>
              <a:rPr b="0" lang="it-IT" sz="2000" spc="-1" strike="noStrike">
                <a:solidFill>
                  <a:srgbClr val="000000"/>
                </a:solidFill>
                <a:uFill>
                  <a:solidFill>
                    <a:srgbClr val="ffffff"/>
                  </a:solidFill>
                </a:uFill>
                <a:latin typeface="Montserrat Light"/>
                <a:ea typeface="Arial"/>
              </a:rPr>
              <a:t>METTERE I BUS ELETTRICI</a:t>
            </a:r>
            <a:endParaRPr b="0" lang="it-IT" sz="1800" spc="-1" strike="noStrike">
              <a:solidFill>
                <a:srgbClr val="000000"/>
              </a:solidFill>
              <a:uFill>
                <a:solidFill>
                  <a:srgbClr val="ffffff"/>
                </a:solidFill>
              </a:uFill>
              <a:latin typeface="Arial"/>
            </a:endParaRPr>
          </a:p>
        </p:txBody>
      </p:sp>
      <p:sp>
        <p:nvSpPr>
          <p:cNvPr id="524" name="CustomShape 9"/>
          <p:cNvSpPr/>
          <p:nvPr/>
        </p:nvSpPr>
        <p:spPr>
          <a:xfrm>
            <a:off x="6583680" y="2438280"/>
            <a:ext cx="2674080" cy="700200"/>
          </a:xfrm>
          <a:prstGeom prst="rect">
            <a:avLst/>
          </a:prstGeom>
          <a:noFill/>
          <a:ln>
            <a:noFill/>
          </a:ln>
        </p:spPr>
        <p:style>
          <a:lnRef idx="0"/>
          <a:fillRef idx="0"/>
          <a:effectRef idx="0"/>
          <a:fontRef idx="minor"/>
        </p:style>
        <p:txBody>
          <a:bodyPr lIns="90000" rIns="90000" tIns="45000" bIns="45000"/>
          <a:p>
            <a:pPr algn="ctr">
              <a:lnSpc>
                <a:spcPct val="100000"/>
              </a:lnSpc>
            </a:pPr>
            <a:r>
              <a:rPr b="0" i="1" lang="it-IT" sz="2000" spc="-1" strike="noStrike">
                <a:solidFill>
                  <a:srgbClr val="000000"/>
                </a:solidFill>
                <a:uFill>
                  <a:solidFill>
                    <a:srgbClr val="ffffff"/>
                  </a:solidFill>
                </a:uFill>
                <a:latin typeface="Montserrat Light"/>
                <a:ea typeface="Arial"/>
              </a:rPr>
              <a:t>18%</a:t>
            </a:r>
            <a:endParaRPr b="0" lang="it-IT" sz="1800" spc="-1" strike="noStrike">
              <a:solidFill>
                <a:srgbClr val="000000"/>
              </a:solidFill>
              <a:uFill>
                <a:solidFill>
                  <a:srgbClr val="ffffff"/>
                </a:solidFill>
              </a:uFill>
              <a:latin typeface="Arial"/>
            </a:endParaRPr>
          </a:p>
          <a:p>
            <a:pPr algn="ctr">
              <a:lnSpc>
                <a:spcPct val="100000"/>
              </a:lnSpc>
            </a:pPr>
            <a:r>
              <a:rPr b="0" i="1" lang="it-IT" sz="2000" spc="-1" strike="noStrike">
                <a:solidFill>
                  <a:srgbClr val="000000"/>
                </a:solidFill>
                <a:uFill>
                  <a:solidFill>
                    <a:srgbClr val="ffffff"/>
                  </a:solidFill>
                </a:uFill>
                <a:latin typeface="Montserrat Light"/>
                <a:ea typeface="Arial"/>
              </a:rPr>
              <a:t>Non so</a:t>
            </a:r>
            <a:endParaRPr b="0" lang="it-IT" sz="1800" spc="-1" strike="noStrike">
              <a:solidFill>
                <a:srgbClr val="000000"/>
              </a:solidFill>
              <a:uFill>
                <a:solidFill>
                  <a:srgbClr val="ffffff"/>
                </a:solidFill>
              </a:uFill>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525" name="Grafico 3"/>
          <p:cNvGraphicFramePr/>
          <p:nvPr/>
        </p:nvGraphicFramePr>
        <p:xfrm>
          <a:off x="4586400" y="1423800"/>
          <a:ext cx="4557240" cy="3594240"/>
        </p:xfrm>
        <a:graphic>
          <a:graphicData uri="http://schemas.openxmlformats.org/drawingml/2006/chart">
            <c:chart xmlns:c="http://schemas.openxmlformats.org/drawingml/2006/chart" xmlns:r="http://schemas.openxmlformats.org/officeDocument/2006/relationships" r:id="rId1"/>
          </a:graphicData>
        </a:graphic>
      </p:graphicFrame>
      <p:sp>
        <p:nvSpPr>
          <p:cNvPr id="526" name="CustomShape 1"/>
          <p:cNvSpPr/>
          <p:nvPr/>
        </p:nvSpPr>
        <p:spPr>
          <a:xfrm>
            <a:off x="413640" y="245880"/>
            <a:ext cx="7886520" cy="434880"/>
          </a:xfrm>
          <a:prstGeom prst="rect">
            <a:avLst/>
          </a:prstGeom>
          <a:noFill/>
          <a:ln>
            <a:noFill/>
          </a:ln>
        </p:spPr>
        <p:style>
          <a:lnRef idx="0"/>
          <a:fillRef idx="0"/>
          <a:effectRef idx="0"/>
          <a:fontRef idx="minor"/>
        </p:style>
      </p:sp>
      <p:sp>
        <p:nvSpPr>
          <p:cNvPr id="527" name="TextShape 2"/>
          <p:cNvSpPr txBox="1"/>
          <p:nvPr/>
        </p:nvSpPr>
        <p:spPr>
          <a:xfrm>
            <a:off x="533880" y="416160"/>
            <a:ext cx="7886520" cy="434880"/>
          </a:xfrm>
          <a:prstGeom prst="rect">
            <a:avLst/>
          </a:prstGeom>
          <a:solidFill>
            <a:srgbClr val="ededed"/>
          </a:solidFill>
          <a:ln w="57240">
            <a:solidFill>
              <a:srgbClr val="ffffff"/>
            </a:solidFill>
            <a:miter/>
          </a:ln>
        </p:spPr>
        <p:txBody>
          <a:bodyPr lIns="90000" rIns="90000" tIns="45000" bIns="45000" anchor="ctr"/>
          <a:p>
            <a:pPr>
              <a:lnSpc>
                <a:spcPct val="100000"/>
              </a:lnSpc>
            </a:pPr>
            <a:r>
              <a:rPr b="0" lang="it-IT" sz="2000" spc="-1" strike="noStrike">
                <a:solidFill>
                  <a:srgbClr val="143880"/>
                </a:solidFill>
                <a:uFill>
                  <a:solidFill>
                    <a:srgbClr val="ffffff"/>
                  </a:solidFill>
                </a:uFill>
                <a:latin typeface="Montserrat Medium"/>
                <a:ea typeface="Montserrat Medium"/>
              </a:rPr>
              <a:t>L’alternativa dei bus elettrici</a:t>
            </a:r>
            <a:endParaRPr b="0" lang="it-IT" sz="1400" spc="-1" strike="noStrike">
              <a:solidFill>
                <a:srgbClr val="000000"/>
              </a:solidFill>
              <a:uFill>
                <a:solidFill>
                  <a:srgbClr val="ffffff"/>
                </a:solidFill>
              </a:uFill>
              <a:latin typeface="Arial"/>
            </a:endParaRPr>
          </a:p>
        </p:txBody>
      </p:sp>
      <p:graphicFrame>
        <p:nvGraphicFramePr>
          <p:cNvPr id="528" name="Table 3"/>
          <p:cNvGraphicFramePr/>
          <p:nvPr/>
        </p:nvGraphicFramePr>
        <p:xfrm>
          <a:off x="776520" y="736920"/>
          <a:ext cx="7764480" cy="160560"/>
        </p:xfrm>
        <a:graphic>
          <a:graphicData uri="http://schemas.openxmlformats.org/drawingml/2006/table">
            <a:tbl>
              <a:tblPr/>
              <a:tblGrid>
                <a:gridCol w="7764480"/>
              </a:tblGrid>
              <a:tr h="317160">
                <a:tc>
                  <a:txBody>
                    <a:bodyPr anchor="ctr"/>
                    <a:p>
                      <a:pPr>
                        <a:lnSpc>
                          <a:spcPct val="100000"/>
                        </a:lnSpc>
                      </a:pPr>
                      <a:r>
                        <a:rPr b="0" i="1" lang="it-IT" sz="900" spc="-1" strike="noStrike">
                          <a:solidFill>
                            <a:srgbClr val="404040"/>
                          </a:solidFill>
                          <a:uFill>
                            <a:solidFill>
                              <a:srgbClr val="ffffff"/>
                            </a:solidFill>
                          </a:uFill>
                          <a:latin typeface="Montserrat Light"/>
                          <a:ea typeface="Arial"/>
                        </a:rPr>
                        <a:t>I critici al progetto sottolineano anche che, a causa della costruzione della tramvia, ci sarà l'eliminazione di tutti i posti auto in Via Cavour e in Via Lamarmora. Lei era a conoscenza di questa circostanza? Lei è d'accordo o no per eliminare questi posti auto?</a:t>
                      </a:r>
                      <a:endParaRPr b="0" lang="it-IT"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noFill/>
                  </a:tcPr>
                </a:tc>
              </a:tr>
            </a:tbl>
          </a:graphicData>
        </a:graphic>
      </p:graphicFrame>
      <p:sp>
        <p:nvSpPr>
          <p:cNvPr id="529" name="CustomShape 4"/>
          <p:cNvSpPr/>
          <p:nvPr/>
        </p:nvSpPr>
        <p:spPr>
          <a:xfrm>
            <a:off x="7534440" y="4843800"/>
            <a:ext cx="982800" cy="196920"/>
          </a:xfrm>
          <a:prstGeom prst="rect">
            <a:avLst/>
          </a:prstGeom>
          <a:noFill/>
          <a:ln>
            <a:noFill/>
          </a:ln>
        </p:spPr>
        <p:style>
          <a:lnRef idx="0"/>
          <a:fillRef idx="0"/>
          <a:effectRef idx="0"/>
          <a:fontRef idx="minor"/>
        </p:style>
        <p:txBody>
          <a:bodyPr wrap="none" lIns="90000" rIns="90000" tIns="45000" bIns="45000"/>
          <a:p>
            <a:pPr>
              <a:lnSpc>
                <a:spcPct val="100000"/>
              </a:lnSpc>
            </a:pPr>
            <a:r>
              <a:rPr b="0" i="1" lang="it-IT" sz="700" spc="-1" strike="noStrike">
                <a:solidFill>
                  <a:srgbClr val="808080"/>
                </a:solidFill>
                <a:uFill>
                  <a:solidFill>
                    <a:srgbClr val="ffffff"/>
                  </a:solidFill>
                </a:uFill>
                <a:latin typeface="Montserrat"/>
                <a:ea typeface="Arial"/>
              </a:rPr>
              <a:t>Base casi 401 valori%</a:t>
            </a:r>
            <a:endParaRPr b="0" lang="it-IT" sz="1800" spc="-1" strike="noStrike">
              <a:solidFill>
                <a:srgbClr val="000000"/>
              </a:solidFill>
              <a:uFill>
                <a:solidFill>
                  <a:srgbClr val="ffffff"/>
                </a:solidFill>
              </a:uFill>
              <a:latin typeface="Arial"/>
            </a:endParaRPr>
          </a:p>
        </p:txBody>
      </p:sp>
      <p:graphicFrame>
        <p:nvGraphicFramePr>
          <p:cNvPr id="530" name="Grafico 11"/>
          <p:cNvGraphicFramePr/>
          <p:nvPr/>
        </p:nvGraphicFramePr>
        <p:xfrm>
          <a:off x="-1384920" y="1712520"/>
          <a:ext cx="6326640" cy="2845080"/>
        </p:xfrm>
        <a:graphic>
          <a:graphicData uri="http://schemas.openxmlformats.org/drawingml/2006/chart">
            <c:chart xmlns:c="http://schemas.openxmlformats.org/drawingml/2006/chart" xmlns:r="http://schemas.openxmlformats.org/officeDocument/2006/relationships" r:id="rId2"/>
          </a:graphicData>
        </a:graphic>
      </p:graphicFrame>
      <p:pic>
        <p:nvPicPr>
          <p:cNvPr id="531" name="Immagine 13" descr=""/>
          <p:cNvPicPr/>
          <p:nvPr/>
        </p:nvPicPr>
        <p:blipFill>
          <a:blip r:embed="rId3"/>
          <a:srcRect l="2778" t="11111" r="55565" b="10443"/>
          <a:stretch/>
        </p:blipFill>
        <p:spPr>
          <a:xfrm>
            <a:off x="6110280" y="1810080"/>
            <a:ext cx="236880" cy="222840"/>
          </a:xfrm>
          <a:prstGeom prst="rect">
            <a:avLst/>
          </a:prstGeom>
          <a:ln>
            <a:noFill/>
          </a:ln>
        </p:spPr>
      </p:pic>
      <p:pic>
        <p:nvPicPr>
          <p:cNvPr id="532" name="Immagine 14" descr=""/>
          <p:cNvPicPr/>
          <p:nvPr/>
        </p:nvPicPr>
        <p:blipFill>
          <a:blip r:embed="rId4"/>
          <a:srcRect l="55786" t="10003" r="2910" b="8604"/>
          <a:stretch/>
        </p:blipFill>
        <p:spPr>
          <a:xfrm>
            <a:off x="7116120" y="3330360"/>
            <a:ext cx="692280" cy="682200"/>
          </a:xfrm>
          <a:prstGeom prst="rect">
            <a:avLst/>
          </a:prstGeom>
          <a:ln>
            <a:noFill/>
          </a:ln>
        </p:spPr>
      </p:pic>
      <p:graphicFrame>
        <p:nvGraphicFramePr>
          <p:cNvPr id="533" name="Table 5"/>
          <p:cNvGraphicFramePr/>
          <p:nvPr/>
        </p:nvGraphicFramePr>
        <p:xfrm>
          <a:off x="8064720" y="4259880"/>
          <a:ext cx="1246680" cy="160560"/>
        </p:xfrm>
        <a:graphic>
          <a:graphicData uri="http://schemas.openxmlformats.org/drawingml/2006/table">
            <a:tbl>
              <a:tblPr/>
              <a:tblGrid>
                <a:gridCol w="1246680"/>
              </a:tblGrid>
              <a:tr h="228960">
                <a:tc>
                  <a:txBody>
                    <a:bodyPr anchor="ctr"/>
                    <a:p>
                      <a:pPr>
                        <a:lnSpc>
                          <a:spcPct val="100000"/>
                        </a:lnSpc>
                      </a:pPr>
                      <a:r>
                        <a:rPr b="0" i="1" lang="it-IT" sz="900" spc="-1" strike="noStrike">
                          <a:solidFill>
                            <a:srgbClr val="404040"/>
                          </a:solidFill>
                          <a:uFill>
                            <a:solidFill>
                              <a:srgbClr val="ffffff"/>
                            </a:solidFill>
                          </a:uFill>
                          <a:latin typeface="Montserrat Light"/>
                          <a:ea typeface="Arial"/>
                        </a:rPr>
                        <a:t>Non so=6%</a:t>
                      </a:r>
                      <a:endParaRPr b="0" lang="it-IT"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noFill/>
                  </a:tcPr>
                </a:tc>
              </a:tr>
            </a:tbl>
          </a:graphicData>
        </a:graphic>
      </p:graphicFrame>
      <p:sp>
        <p:nvSpPr>
          <p:cNvPr id="534" name="CustomShape 6"/>
          <p:cNvSpPr/>
          <p:nvPr/>
        </p:nvSpPr>
        <p:spPr>
          <a:xfrm>
            <a:off x="413640" y="1290960"/>
            <a:ext cx="3372480" cy="394920"/>
          </a:xfrm>
          <a:prstGeom prst="rect">
            <a:avLst/>
          </a:prstGeom>
          <a:noFill/>
          <a:ln>
            <a:noFill/>
          </a:ln>
        </p:spPr>
        <p:style>
          <a:lnRef idx="0"/>
          <a:fillRef idx="0"/>
          <a:effectRef idx="0"/>
          <a:fontRef idx="minor"/>
        </p:style>
        <p:txBody>
          <a:bodyPr lIns="90000" rIns="90000" tIns="45000" bIns="45000"/>
          <a:p>
            <a:pPr algn="ctr">
              <a:lnSpc>
                <a:spcPct val="100000"/>
              </a:lnSpc>
            </a:pPr>
            <a:r>
              <a:rPr b="0" lang="it-IT" sz="1000" spc="-1" strike="noStrike">
                <a:solidFill>
                  <a:srgbClr val="143880"/>
                </a:solidFill>
                <a:uFill>
                  <a:solidFill>
                    <a:srgbClr val="ffffff"/>
                  </a:solidFill>
                </a:uFill>
                <a:latin typeface="Montserrat SemiBold"/>
                <a:ea typeface="Arial"/>
              </a:rPr>
              <a:t>SA CHE VERREBBERO </a:t>
            </a:r>
            <a:endParaRPr b="0" lang="it-IT" sz="1800" spc="-1" strike="noStrike">
              <a:solidFill>
                <a:srgbClr val="000000"/>
              </a:solidFill>
              <a:uFill>
                <a:solidFill>
                  <a:srgbClr val="ffffff"/>
                </a:solidFill>
              </a:uFill>
              <a:latin typeface="Arial"/>
            </a:endParaRPr>
          </a:p>
          <a:p>
            <a:pPr algn="ctr">
              <a:lnSpc>
                <a:spcPct val="100000"/>
              </a:lnSpc>
            </a:pPr>
            <a:r>
              <a:rPr b="0" lang="it-IT" sz="1000" spc="-1" strike="noStrike">
                <a:solidFill>
                  <a:srgbClr val="143880"/>
                </a:solidFill>
                <a:uFill>
                  <a:solidFill>
                    <a:srgbClr val="ffffff"/>
                  </a:solidFill>
                </a:uFill>
                <a:latin typeface="Montserrat SemiBold"/>
                <a:ea typeface="Arial"/>
              </a:rPr>
              <a:t>ELIMINATI I POSTI AUTO </a:t>
            </a:r>
            <a:endParaRPr b="0" lang="it-IT" sz="1800" spc="-1" strike="noStrike">
              <a:solidFill>
                <a:srgbClr val="000000"/>
              </a:solidFill>
              <a:uFill>
                <a:solidFill>
                  <a:srgbClr val="ffffff"/>
                </a:solidFill>
              </a:uFill>
              <a:latin typeface="Arial"/>
            </a:endParaRPr>
          </a:p>
        </p:txBody>
      </p:sp>
      <p:sp>
        <p:nvSpPr>
          <p:cNvPr id="535" name="CustomShape 7"/>
          <p:cNvSpPr/>
          <p:nvPr/>
        </p:nvSpPr>
        <p:spPr>
          <a:xfrm>
            <a:off x="5334120" y="1166400"/>
            <a:ext cx="2516040" cy="546480"/>
          </a:xfrm>
          <a:prstGeom prst="rect">
            <a:avLst/>
          </a:prstGeom>
          <a:noFill/>
          <a:ln>
            <a:noFill/>
          </a:ln>
        </p:spPr>
        <p:style>
          <a:lnRef idx="0"/>
          <a:fillRef idx="0"/>
          <a:effectRef idx="0"/>
          <a:fontRef idx="minor"/>
        </p:style>
        <p:txBody>
          <a:bodyPr lIns="90000" rIns="90000" tIns="45000" bIns="45000"/>
          <a:p>
            <a:pPr algn="ctr">
              <a:lnSpc>
                <a:spcPct val="100000"/>
              </a:lnSpc>
            </a:pPr>
            <a:r>
              <a:rPr b="0" lang="it-IT" sz="1000" spc="-1" strike="noStrike">
                <a:solidFill>
                  <a:srgbClr val="143880"/>
                </a:solidFill>
                <a:uFill>
                  <a:solidFill>
                    <a:srgbClr val="ffffff"/>
                  </a:solidFill>
                </a:uFill>
                <a:latin typeface="Montserrat SemiBold"/>
                <a:ea typeface="Arial"/>
              </a:rPr>
              <a:t>E’ D’ACCORDO CON L’ELIMINAZIONE DEI POSTI AUTO</a:t>
            </a:r>
            <a:endParaRPr b="0" lang="it-IT" sz="1800" spc="-1" strike="noStrike">
              <a:solidFill>
                <a:srgbClr val="000000"/>
              </a:solidFill>
              <a:uFill>
                <a:solidFill>
                  <a:srgbClr val="ffffff"/>
                </a:solidFill>
              </a:uFill>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6" name="TextShape 1"/>
          <p:cNvSpPr txBox="1"/>
          <p:nvPr/>
        </p:nvSpPr>
        <p:spPr>
          <a:xfrm>
            <a:off x="533880" y="416160"/>
            <a:ext cx="7886520" cy="434880"/>
          </a:xfrm>
          <a:prstGeom prst="rect">
            <a:avLst/>
          </a:prstGeom>
          <a:solidFill>
            <a:srgbClr val="ededed"/>
          </a:solidFill>
          <a:ln w="57240">
            <a:solidFill>
              <a:srgbClr val="ffffff"/>
            </a:solidFill>
            <a:miter/>
          </a:ln>
        </p:spPr>
        <p:txBody>
          <a:bodyPr lIns="90000" rIns="90000" tIns="45000" bIns="45000" anchor="ctr"/>
          <a:p>
            <a:pPr>
              <a:lnSpc>
                <a:spcPct val="100000"/>
              </a:lnSpc>
            </a:pPr>
            <a:r>
              <a:rPr b="0" lang="it-IT" sz="2000" spc="-1" strike="noStrike">
                <a:solidFill>
                  <a:srgbClr val="143880"/>
                </a:solidFill>
                <a:uFill>
                  <a:solidFill>
                    <a:srgbClr val="ffffff"/>
                  </a:solidFill>
                </a:uFill>
                <a:latin typeface="Montserrat Medium"/>
                <a:ea typeface="Montserrat Medium"/>
              </a:rPr>
              <a:t>Il giudizio complessivo sul progetto di tramvia</a:t>
            </a:r>
            <a:endParaRPr b="0" lang="it-IT" sz="1400" spc="-1" strike="noStrike">
              <a:solidFill>
                <a:srgbClr val="000000"/>
              </a:solidFill>
              <a:uFill>
                <a:solidFill>
                  <a:srgbClr val="ffffff"/>
                </a:solidFill>
              </a:uFill>
              <a:latin typeface="Arial"/>
            </a:endParaRPr>
          </a:p>
        </p:txBody>
      </p:sp>
      <p:sp>
        <p:nvSpPr>
          <p:cNvPr id="537" name="CustomShape 2"/>
          <p:cNvSpPr/>
          <p:nvPr/>
        </p:nvSpPr>
        <p:spPr>
          <a:xfrm>
            <a:off x="264600" y="1135800"/>
            <a:ext cx="3169080" cy="276480"/>
          </a:xfrm>
          <a:prstGeom prst="rect">
            <a:avLst/>
          </a:prstGeom>
          <a:noFill/>
          <a:ln>
            <a:noFill/>
          </a:ln>
        </p:spPr>
        <p:style>
          <a:lnRef idx="0"/>
          <a:fillRef idx="0"/>
          <a:effectRef idx="0"/>
          <a:fontRef idx="minor"/>
        </p:style>
        <p:txBody>
          <a:bodyPr lIns="90000" rIns="90000" tIns="45000" bIns="45000"/>
          <a:p>
            <a:pPr>
              <a:lnSpc>
                <a:spcPct val="100000"/>
              </a:lnSpc>
            </a:pPr>
            <a:r>
              <a:rPr b="0" i="1" lang="it-IT" sz="1100" spc="-1" strike="noStrike">
                <a:solidFill>
                  <a:srgbClr val="146daf"/>
                </a:solidFill>
                <a:uFill>
                  <a:solidFill>
                    <a:srgbClr val="ffffff"/>
                  </a:solidFill>
                </a:uFill>
                <a:latin typeface="Montserrat Medium"/>
                <a:ea typeface="Montserrat Medium"/>
              </a:rPr>
              <a:t>NELL’INSIEME, LEI DIREBBE DI ESSERE FAVOREVOLE O NO A QUESTO PROGETTO DI TRAMVIA?</a:t>
            </a:r>
            <a:endParaRPr b="0" lang="it-IT" sz="1800" spc="-1" strike="noStrike">
              <a:solidFill>
                <a:srgbClr val="000000"/>
              </a:solidFill>
              <a:uFill>
                <a:solidFill>
                  <a:srgbClr val="ffffff"/>
                </a:solidFill>
              </a:uFill>
              <a:latin typeface="Arial"/>
            </a:endParaRPr>
          </a:p>
        </p:txBody>
      </p:sp>
      <p:graphicFrame>
        <p:nvGraphicFramePr>
          <p:cNvPr id="538" name="Grafico 9"/>
          <p:cNvGraphicFramePr/>
          <p:nvPr/>
        </p:nvGraphicFramePr>
        <p:xfrm>
          <a:off x="3591000" y="1264320"/>
          <a:ext cx="2293200" cy="4063680"/>
        </p:xfrm>
        <a:graphic>
          <a:graphicData uri="http://schemas.openxmlformats.org/drawingml/2006/chart">
            <c:chart xmlns:c="http://schemas.openxmlformats.org/drawingml/2006/chart" xmlns:r="http://schemas.openxmlformats.org/officeDocument/2006/relationships" r:id="rId1"/>
          </a:graphicData>
        </a:graphic>
      </p:graphicFrame>
      <p:sp>
        <p:nvSpPr>
          <p:cNvPr id="539" name="CustomShape 3"/>
          <p:cNvSpPr/>
          <p:nvPr/>
        </p:nvSpPr>
        <p:spPr>
          <a:xfrm>
            <a:off x="2208600" y="1788480"/>
            <a:ext cx="2110320" cy="257760"/>
          </a:xfrm>
          <a:prstGeom prst="rect">
            <a:avLst/>
          </a:prstGeom>
          <a:noFill/>
          <a:ln>
            <a:noFill/>
          </a:ln>
        </p:spPr>
        <p:style>
          <a:lnRef idx="0"/>
          <a:fillRef idx="0"/>
          <a:effectRef idx="0"/>
          <a:fontRef idx="minor"/>
        </p:style>
        <p:txBody>
          <a:bodyPr lIns="90000" rIns="90000" tIns="45000" bIns="45000"/>
          <a:p>
            <a:pPr algn="r">
              <a:lnSpc>
                <a:spcPct val="100000"/>
              </a:lnSpc>
            </a:pPr>
            <a:r>
              <a:rPr b="0" lang="it-IT" sz="1100" spc="-1" strike="noStrike">
                <a:solidFill>
                  <a:srgbClr val="000000"/>
                </a:solidFill>
                <a:uFill>
                  <a:solidFill>
                    <a:srgbClr val="ffffff"/>
                  </a:solidFill>
                </a:uFill>
                <a:latin typeface="Montserrat Light"/>
                <a:ea typeface="Arial"/>
              </a:rPr>
              <a:t>Molto contrario</a:t>
            </a:r>
            <a:endParaRPr b="0" lang="it-IT" sz="1800" spc="-1" strike="noStrike">
              <a:solidFill>
                <a:srgbClr val="000000"/>
              </a:solidFill>
              <a:uFill>
                <a:solidFill>
                  <a:srgbClr val="ffffff"/>
                </a:solidFill>
              </a:uFill>
              <a:latin typeface="Arial"/>
            </a:endParaRPr>
          </a:p>
        </p:txBody>
      </p:sp>
      <p:sp>
        <p:nvSpPr>
          <p:cNvPr id="540" name="CustomShape 4"/>
          <p:cNvSpPr/>
          <p:nvPr/>
        </p:nvSpPr>
        <p:spPr>
          <a:xfrm>
            <a:off x="1906560" y="2425320"/>
            <a:ext cx="2412720" cy="257760"/>
          </a:xfrm>
          <a:prstGeom prst="rect">
            <a:avLst/>
          </a:prstGeom>
          <a:noFill/>
          <a:ln>
            <a:noFill/>
          </a:ln>
        </p:spPr>
        <p:style>
          <a:lnRef idx="0"/>
          <a:fillRef idx="0"/>
          <a:effectRef idx="0"/>
          <a:fontRef idx="minor"/>
        </p:style>
        <p:txBody>
          <a:bodyPr lIns="90000" rIns="90000" tIns="45000" bIns="45000"/>
          <a:p>
            <a:pPr algn="r">
              <a:lnSpc>
                <a:spcPct val="100000"/>
              </a:lnSpc>
            </a:pPr>
            <a:r>
              <a:rPr b="0" lang="it-IT" sz="1100" spc="-1" strike="noStrike">
                <a:solidFill>
                  <a:srgbClr val="000000"/>
                </a:solidFill>
                <a:uFill>
                  <a:solidFill>
                    <a:srgbClr val="ffffff"/>
                  </a:solidFill>
                </a:uFill>
                <a:latin typeface="Montserrat Light"/>
                <a:ea typeface="Arial"/>
              </a:rPr>
              <a:t>Abbastanza contrario</a:t>
            </a:r>
            <a:endParaRPr b="0" lang="it-IT" sz="1800" spc="-1" strike="noStrike">
              <a:solidFill>
                <a:srgbClr val="000000"/>
              </a:solidFill>
              <a:uFill>
                <a:solidFill>
                  <a:srgbClr val="ffffff"/>
                </a:solidFill>
              </a:uFill>
              <a:latin typeface="Arial"/>
            </a:endParaRPr>
          </a:p>
        </p:txBody>
      </p:sp>
      <p:sp>
        <p:nvSpPr>
          <p:cNvPr id="541" name="CustomShape 5"/>
          <p:cNvSpPr/>
          <p:nvPr/>
        </p:nvSpPr>
        <p:spPr>
          <a:xfrm>
            <a:off x="1608840" y="2925360"/>
            <a:ext cx="2710080" cy="257760"/>
          </a:xfrm>
          <a:prstGeom prst="rect">
            <a:avLst/>
          </a:prstGeom>
          <a:noFill/>
          <a:ln>
            <a:noFill/>
          </a:ln>
        </p:spPr>
        <p:style>
          <a:lnRef idx="0"/>
          <a:fillRef idx="0"/>
          <a:effectRef idx="0"/>
          <a:fontRef idx="minor"/>
        </p:style>
        <p:txBody>
          <a:bodyPr lIns="90000" rIns="90000" tIns="45000" bIns="45000"/>
          <a:p>
            <a:pPr algn="r">
              <a:lnSpc>
                <a:spcPct val="100000"/>
              </a:lnSpc>
            </a:pPr>
            <a:r>
              <a:rPr b="0" lang="it-IT" sz="1100" spc="-1" strike="noStrike">
                <a:solidFill>
                  <a:srgbClr val="000000"/>
                </a:solidFill>
                <a:uFill>
                  <a:solidFill>
                    <a:srgbClr val="ffffff"/>
                  </a:solidFill>
                </a:uFill>
                <a:latin typeface="Montserrat Light"/>
                <a:ea typeface="Arial"/>
              </a:rPr>
              <a:t>Mi è indifferente</a:t>
            </a:r>
            <a:endParaRPr b="0" lang="it-IT" sz="1800" spc="-1" strike="noStrike">
              <a:solidFill>
                <a:srgbClr val="000000"/>
              </a:solidFill>
              <a:uFill>
                <a:solidFill>
                  <a:srgbClr val="ffffff"/>
                </a:solidFill>
              </a:uFill>
              <a:latin typeface="Arial"/>
            </a:endParaRPr>
          </a:p>
        </p:txBody>
      </p:sp>
      <p:sp>
        <p:nvSpPr>
          <p:cNvPr id="542" name="CustomShape 6"/>
          <p:cNvSpPr/>
          <p:nvPr/>
        </p:nvSpPr>
        <p:spPr>
          <a:xfrm>
            <a:off x="2208600" y="3295080"/>
            <a:ext cx="2110320" cy="257760"/>
          </a:xfrm>
          <a:prstGeom prst="rect">
            <a:avLst/>
          </a:prstGeom>
          <a:noFill/>
          <a:ln>
            <a:noFill/>
          </a:ln>
        </p:spPr>
        <p:style>
          <a:lnRef idx="0"/>
          <a:fillRef idx="0"/>
          <a:effectRef idx="0"/>
          <a:fontRef idx="minor"/>
        </p:style>
        <p:txBody>
          <a:bodyPr lIns="90000" rIns="90000" tIns="45000" bIns="45000"/>
          <a:p>
            <a:pPr algn="r">
              <a:lnSpc>
                <a:spcPct val="100000"/>
              </a:lnSpc>
            </a:pPr>
            <a:r>
              <a:rPr b="0" lang="it-IT" sz="1100" spc="-1" strike="noStrike">
                <a:solidFill>
                  <a:srgbClr val="000000"/>
                </a:solidFill>
                <a:uFill>
                  <a:solidFill>
                    <a:srgbClr val="ffffff"/>
                  </a:solidFill>
                </a:uFill>
                <a:latin typeface="Montserrat Light"/>
                <a:ea typeface="Arial"/>
              </a:rPr>
              <a:t>Abbastanza favorevole</a:t>
            </a:r>
            <a:endParaRPr b="0" lang="it-IT" sz="1800" spc="-1" strike="noStrike">
              <a:solidFill>
                <a:srgbClr val="000000"/>
              </a:solidFill>
              <a:uFill>
                <a:solidFill>
                  <a:srgbClr val="ffffff"/>
                </a:solidFill>
              </a:uFill>
              <a:latin typeface="Arial"/>
            </a:endParaRPr>
          </a:p>
        </p:txBody>
      </p:sp>
      <p:sp>
        <p:nvSpPr>
          <p:cNvPr id="543" name="CustomShape 7"/>
          <p:cNvSpPr/>
          <p:nvPr/>
        </p:nvSpPr>
        <p:spPr>
          <a:xfrm>
            <a:off x="2208600" y="3680280"/>
            <a:ext cx="2110320" cy="257760"/>
          </a:xfrm>
          <a:prstGeom prst="rect">
            <a:avLst/>
          </a:prstGeom>
          <a:noFill/>
          <a:ln>
            <a:noFill/>
          </a:ln>
        </p:spPr>
        <p:style>
          <a:lnRef idx="0"/>
          <a:fillRef idx="0"/>
          <a:effectRef idx="0"/>
          <a:fontRef idx="minor"/>
        </p:style>
        <p:txBody>
          <a:bodyPr lIns="90000" rIns="90000" tIns="45000" bIns="45000"/>
          <a:p>
            <a:pPr algn="r">
              <a:lnSpc>
                <a:spcPct val="100000"/>
              </a:lnSpc>
            </a:pPr>
            <a:r>
              <a:rPr b="0" lang="it-IT" sz="1100" spc="-1" strike="noStrike">
                <a:solidFill>
                  <a:srgbClr val="000000"/>
                </a:solidFill>
                <a:uFill>
                  <a:solidFill>
                    <a:srgbClr val="ffffff"/>
                  </a:solidFill>
                </a:uFill>
                <a:latin typeface="Montserrat Light"/>
                <a:ea typeface="Arial"/>
              </a:rPr>
              <a:t>Totalmente favorevole </a:t>
            </a:r>
            <a:endParaRPr b="0" lang="it-IT" sz="1800" spc="-1" strike="noStrike">
              <a:solidFill>
                <a:srgbClr val="000000"/>
              </a:solidFill>
              <a:uFill>
                <a:solidFill>
                  <a:srgbClr val="ffffff"/>
                </a:solidFill>
              </a:uFill>
              <a:latin typeface="Arial"/>
            </a:endParaRPr>
          </a:p>
        </p:txBody>
      </p:sp>
      <p:sp>
        <p:nvSpPr>
          <p:cNvPr id="544" name="CustomShape 8"/>
          <p:cNvSpPr/>
          <p:nvPr/>
        </p:nvSpPr>
        <p:spPr>
          <a:xfrm>
            <a:off x="7545600" y="4843800"/>
            <a:ext cx="982800" cy="196920"/>
          </a:xfrm>
          <a:prstGeom prst="rect">
            <a:avLst/>
          </a:prstGeom>
          <a:noFill/>
          <a:ln>
            <a:noFill/>
          </a:ln>
        </p:spPr>
        <p:style>
          <a:lnRef idx="0"/>
          <a:fillRef idx="0"/>
          <a:effectRef idx="0"/>
          <a:fontRef idx="minor"/>
        </p:style>
        <p:txBody>
          <a:bodyPr wrap="none" lIns="90000" rIns="90000" tIns="45000" bIns="45000"/>
          <a:p>
            <a:pPr>
              <a:lnSpc>
                <a:spcPct val="100000"/>
              </a:lnSpc>
            </a:pPr>
            <a:r>
              <a:rPr b="0" i="1" lang="it-IT" sz="700" spc="-1" strike="noStrike">
                <a:solidFill>
                  <a:srgbClr val="808080"/>
                </a:solidFill>
                <a:uFill>
                  <a:solidFill>
                    <a:srgbClr val="ffffff"/>
                  </a:solidFill>
                </a:uFill>
                <a:latin typeface="Montserrat"/>
                <a:ea typeface="Arial"/>
              </a:rPr>
              <a:t>Base casi 900 valori%</a:t>
            </a:r>
            <a:endParaRPr b="0" lang="it-IT" sz="1800" spc="-1" strike="noStrike">
              <a:solidFill>
                <a:srgbClr val="000000"/>
              </a:solidFill>
              <a:uFill>
                <a:solidFill>
                  <a:srgbClr val="ffffff"/>
                </a:solidFill>
              </a:uFill>
              <a:latin typeface="Arial"/>
            </a:endParaRPr>
          </a:p>
        </p:txBody>
      </p:sp>
      <p:sp>
        <p:nvSpPr>
          <p:cNvPr id="545" name="CustomShape 9"/>
          <p:cNvSpPr/>
          <p:nvPr/>
        </p:nvSpPr>
        <p:spPr>
          <a:xfrm>
            <a:off x="4934880" y="2567160"/>
            <a:ext cx="595800" cy="2613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it-IT" sz="1400" spc="-1" strike="noStrike">
                <a:solidFill>
                  <a:srgbClr val="143880"/>
                </a:solidFill>
                <a:uFill>
                  <a:solidFill>
                    <a:srgbClr val="ffffff"/>
                  </a:solidFill>
                </a:uFill>
                <a:latin typeface="Montserrat Light"/>
                <a:ea typeface="Arial"/>
              </a:rPr>
              <a:t>70</a:t>
            </a:r>
            <a:endParaRPr b="0" lang="it-IT" sz="1800" spc="-1" strike="noStrike">
              <a:solidFill>
                <a:srgbClr val="000000"/>
              </a:solidFill>
              <a:uFill>
                <a:solidFill>
                  <a:srgbClr val="ffffff"/>
                </a:solidFill>
              </a:uFill>
              <a:latin typeface="Arial"/>
            </a:endParaRPr>
          </a:p>
        </p:txBody>
      </p:sp>
      <p:sp>
        <p:nvSpPr>
          <p:cNvPr id="546" name="CustomShape 10"/>
          <p:cNvSpPr/>
          <p:nvPr/>
        </p:nvSpPr>
        <p:spPr>
          <a:xfrm>
            <a:off x="4942440" y="3561120"/>
            <a:ext cx="595800" cy="2613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it-IT" sz="1400" spc="-1" strike="noStrike">
                <a:solidFill>
                  <a:srgbClr val="808080"/>
                </a:solidFill>
                <a:uFill>
                  <a:solidFill>
                    <a:srgbClr val="ffffff"/>
                  </a:solidFill>
                </a:uFill>
                <a:latin typeface="Montserrat Light"/>
                <a:ea typeface="Arial"/>
              </a:rPr>
              <a:t>23</a:t>
            </a:r>
            <a:endParaRPr b="0" lang="it-IT" sz="1800" spc="-1" strike="noStrike">
              <a:solidFill>
                <a:srgbClr val="000000"/>
              </a:solidFill>
              <a:uFill>
                <a:solidFill>
                  <a:srgbClr val="ffffff"/>
                </a:solidFill>
              </a:uFill>
              <a:latin typeface="Arial"/>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CustomShape 1"/>
          <p:cNvSpPr/>
          <p:nvPr/>
        </p:nvSpPr>
        <p:spPr>
          <a:xfrm>
            <a:off x="7534440" y="4843800"/>
            <a:ext cx="982800" cy="196920"/>
          </a:xfrm>
          <a:prstGeom prst="rect">
            <a:avLst/>
          </a:prstGeom>
          <a:noFill/>
          <a:ln>
            <a:noFill/>
          </a:ln>
        </p:spPr>
        <p:style>
          <a:lnRef idx="0"/>
          <a:fillRef idx="0"/>
          <a:effectRef idx="0"/>
          <a:fontRef idx="minor"/>
        </p:style>
        <p:txBody>
          <a:bodyPr wrap="none" lIns="90000" rIns="90000" tIns="45000" bIns="45000"/>
          <a:p>
            <a:pPr>
              <a:lnSpc>
                <a:spcPct val="100000"/>
              </a:lnSpc>
            </a:pPr>
            <a:r>
              <a:rPr b="0" i="1" lang="it-IT" sz="700" spc="-1" strike="noStrike">
                <a:solidFill>
                  <a:srgbClr val="808080"/>
                </a:solidFill>
                <a:uFill>
                  <a:solidFill>
                    <a:srgbClr val="ffffff"/>
                  </a:solidFill>
                </a:uFill>
                <a:latin typeface="Montserrat"/>
                <a:ea typeface="Arial"/>
              </a:rPr>
              <a:t>Base casi 401 valori%</a:t>
            </a:r>
            <a:endParaRPr b="0" lang="it-IT" sz="1800" spc="-1" strike="noStrike">
              <a:solidFill>
                <a:srgbClr val="000000"/>
              </a:solidFill>
              <a:uFill>
                <a:solidFill>
                  <a:srgbClr val="ffffff"/>
                </a:solidFill>
              </a:uFill>
              <a:latin typeface="Arial"/>
            </a:endParaRPr>
          </a:p>
        </p:txBody>
      </p:sp>
      <p:graphicFrame>
        <p:nvGraphicFramePr>
          <p:cNvPr id="548" name="Table 2"/>
          <p:cNvGraphicFramePr/>
          <p:nvPr/>
        </p:nvGraphicFramePr>
        <p:xfrm>
          <a:off x="1529280" y="1809720"/>
          <a:ext cx="6989760" cy="2023560"/>
        </p:xfrm>
        <a:graphic>
          <a:graphicData uri="http://schemas.openxmlformats.org/drawingml/2006/table">
            <a:tbl>
              <a:tblPr/>
              <a:tblGrid>
                <a:gridCol w="325440"/>
                <a:gridCol w="325440"/>
                <a:gridCol w="473760"/>
                <a:gridCol w="473760"/>
                <a:gridCol w="473760"/>
                <a:gridCol w="473760"/>
                <a:gridCol w="473760"/>
                <a:gridCol w="473760"/>
                <a:gridCol w="473760"/>
                <a:gridCol w="718560"/>
                <a:gridCol w="718560"/>
                <a:gridCol w="792000"/>
                <a:gridCol w="793440"/>
              </a:tblGrid>
              <a:tr h="329400">
                <a:tc gridSpan="2">
                  <a:txBody>
                    <a:bodyPr lIns="5400" rIns="5400" tIns="5400" bIns="0" anchor="ctr"/>
                    <a:p>
                      <a:pPr algn="ctr">
                        <a:lnSpc>
                          <a:spcPct val="100000"/>
                        </a:lnSpc>
                      </a:pPr>
                      <a:r>
                        <a:rPr b="1" lang="it-IT" sz="1050" spc="-1" strike="noStrike">
                          <a:solidFill>
                            <a:srgbClr val="000000"/>
                          </a:solidFill>
                          <a:uFill>
                            <a:solidFill>
                              <a:srgbClr val="ffffff"/>
                            </a:solidFill>
                          </a:uFill>
                          <a:latin typeface="Montserrat Light"/>
                          <a:ea typeface="Arial"/>
                        </a:rPr>
                        <a:t>SESSO</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000000"/>
                      </a:solidFill>
                    </a:lnR>
                    <a:lnT w="12240">
                      <a:solidFill>
                        <a:srgbClr val="000000"/>
                      </a:solidFill>
                    </a:lnT>
                    <a:lnB w="12240">
                      <a:solidFill>
                        <a:srgbClr val="000000"/>
                      </a:solidFill>
                    </a:lnB>
                    <a:noFill/>
                  </a:tcPr>
                </a:tc>
                <a:tc hMerge="1">
                  <a:tcPr>
                    <a:solidFill>
                      <a:srgbClr val="729fcf"/>
                    </a:solidFill>
                  </a:tcPr>
                </a:tc>
                <a:tc gridSpan="4">
                  <a:txBody>
                    <a:bodyPr lIns="5400" rIns="5400" tIns="5400" bIns="0" anchor="ctr"/>
                    <a:p>
                      <a:pPr algn="ctr">
                        <a:lnSpc>
                          <a:spcPct val="100000"/>
                        </a:lnSpc>
                      </a:pPr>
                      <a:r>
                        <a:rPr b="1" lang="it-IT" sz="1050" spc="-1" strike="noStrike">
                          <a:solidFill>
                            <a:srgbClr val="000000"/>
                          </a:solidFill>
                          <a:uFill>
                            <a:solidFill>
                              <a:srgbClr val="ffffff"/>
                            </a:solidFill>
                          </a:uFill>
                          <a:latin typeface="Montserrat Light"/>
                          <a:ea typeface="Arial"/>
                        </a:rPr>
                        <a:t>CLASSE DI ETÀ</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000000"/>
                      </a:solidFill>
                    </a:lnR>
                    <a:lnT w="12240">
                      <a:solidFill>
                        <a:srgbClr val="000000"/>
                      </a:solidFill>
                    </a:lnT>
                    <a:lnB w="12240">
                      <a:solidFill>
                        <a:srgbClr val="000000"/>
                      </a:solidFill>
                    </a:lnB>
                    <a:noFill/>
                  </a:tcPr>
                </a:tc>
                <a:tc hMerge="1">
                  <a:tcPr>
                    <a:solidFill>
                      <a:srgbClr val="729fcf"/>
                    </a:solidFill>
                  </a:tcPr>
                </a:tc>
                <a:tc hMerge="1">
                  <a:tcPr>
                    <a:solidFill>
                      <a:srgbClr val="729fcf"/>
                    </a:solidFill>
                  </a:tcPr>
                </a:tc>
                <a:tc hMerge="1">
                  <a:tcPr>
                    <a:solidFill>
                      <a:srgbClr val="729fcf"/>
                    </a:solidFill>
                  </a:tcPr>
                </a:tc>
                <a:tc gridSpan="3">
                  <a:txBody>
                    <a:bodyPr lIns="5400" rIns="5400" tIns="5400" bIns="0" anchor="ctr"/>
                    <a:p>
                      <a:pPr algn="ctr">
                        <a:lnSpc>
                          <a:spcPct val="100000"/>
                        </a:lnSpc>
                      </a:pPr>
                      <a:r>
                        <a:rPr b="1" lang="it-IT" sz="1050" spc="-1" strike="noStrike">
                          <a:solidFill>
                            <a:srgbClr val="000000"/>
                          </a:solidFill>
                          <a:uFill>
                            <a:solidFill>
                              <a:srgbClr val="ffffff"/>
                            </a:solidFill>
                          </a:uFill>
                          <a:latin typeface="Montserrat Light"/>
                          <a:ea typeface="Arial"/>
                        </a:rPr>
                        <a:t>TITOLO DI STUDIO</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000000"/>
                      </a:solidFill>
                    </a:lnR>
                    <a:lnT w="12240">
                      <a:solidFill>
                        <a:srgbClr val="000000"/>
                      </a:solidFill>
                    </a:lnT>
                    <a:lnB w="12240">
                      <a:solidFill>
                        <a:srgbClr val="000000"/>
                      </a:solidFill>
                    </a:lnB>
                    <a:noFill/>
                  </a:tcPr>
                </a:tc>
                <a:tc hMerge="1">
                  <a:tcPr>
                    <a:solidFill>
                      <a:srgbClr val="729fcf"/>
                    </a:solidFill>
                  </a:tcPr>
                </a:tc>
                <a:tc hMerge="1">
                  <a:tcPr>
                    <a:solidFill>
                      <a:srgbClr val="729fcf"/>
                    </a:solidFill>
                  </a:tcPr>
                </a:tc>
                <a:tc gridSpan="2">
                  <a:txBody>
                    <a:bodyPr lIns="5400" rIns="5400" tIns="5400" bIns="0" anchor="ctr"/>
                    <a:p>
                      <a:pPr algn="ctr">
                        <a:lnSpc>
                          <a:spcPct val="100000"/>
                        </a:lnSpc>
                      </a:pPr>
                      <a:r>
                        <a:rPr b="1" lang="it-IT" sz="1050" spc="-1" strike="noStrike">
                          <a:solidFill>
                            <a:srgbClr val="000000"/>
                          </a:solidFill>
                          <a:uFill>
                            <a:solidFill>
                              <a:srgbClr val="ffffff"/>
                            </a:solidFill>
                          </a:uFill>
                          <a:latin typeface="Montserrat Light"/>
                          <a:ea typeface="Arial"/>
                        </a:rPr>
                        <a:t>OCCUPAZIONE</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000000"/>
                      </a:solidFill>
                    </a:lnR>
                    <a:lnT w="12240">
                      <a:solidFill>
                        <a:srgbClr val="000000"/>
                      </a:solidFill>
                    </a:lnT>
                    <a:lnB w="12240">
                      <a:solidFill>
                        <a:srgbClr val="000000"/>
                      </a:solidFill>
                    </a:lnB>
                    <a:noFill/>
                  </a:tcPr>
                </a:tc>
                <a:tc hMerge="1">
                  <a:tcPr>
                    <a:solidFill>
                      <a:srgbClr val="729fcf"/>
                    </a:solidFill>
                  </a:tcPr>
                </a:tc>
                <a:tc gridSpan="2">
                  <a:txBody>
                    <a:bodyPr lIns="5400" rIns="5400" tIns="5400" bIns="0" anchor="ctr"/>
                    <a:p>
                      <a:pPr algn="ctr">
                        <a:lnSpc>
                          <a:spcPct val="100000"/>
                        </a:lnSpc>
                      </a:pPr>
                      <a:r>
                        <a:rPr b="1" lang="it-IT" sz="1050" spc="-1" strike="noStrike">
                          <a:solidFill>
                            <a:srgbClr val="000000"/>
                          </a:solidFill>
                          <a:uFill>
                            <a:solidFill>
                              <a:srgbClr val="ffffff"/>
                            </a:solidFill>
                          </a:uFill>
                          <a:latin typeface="Montserrat Light"/>
                          <a:ea typeface="Arial"/>
                        </a:rPr>
                        <a:t>SI TROVA IN ZONA PER</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000000"/>
                      </a:solidFill>
                    </a:lnR>
                    <a:lnT w="12240">
                      <a:solidFill>
                        <a:srgbClr val="000000"/>
                      </a:solidFill>
                    </a:lnT>
                    <a:lnB w="12240">
                      <a:solidFill>
                        <a:srgbClr val="000000"/>
                      </a:solidFill>
                    </a:lnB>
                    <a:noFill/>
                  </a:tcPr>
                </a:tc>
                <a:tc hMerge="1">
                  <a:tcPr>
                    <a:solidFill>
                      <a:srgbClr val="729fcf"/>
                    </a:solidFill>
                  </a:tcPr>
                </a:tc>
              </a:tr>
              <a:tr h="282960">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M</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F</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18-34</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35-44</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45-54</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55+</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000000"/>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B</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M</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A</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000000"/>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0" lang="it-IT" sz="900" spc="-1" strike="noStrike">
                          <a:solidFill>
                            <a:srgbClr val="000000"/>
                          </a:solidFill>
                          <a:uFill>
                            <a:solidFill>
                              <a:srgbClr val="ffffff"/>
                            </a:solidFill>
                          </a:uFill>
                          <a:latin typeface="Montserrat Light"/>
                          <a:ea typeface="Arial"/>
                        </a:rPr>
                        <a:t>LAVORA</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648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0" lang="it-IT" sz="900" spc="-1" strike="noStrike">
                          <a:solidFill>
                            <a:srgbClr val="000000"/>
                          </a:solidFill>
                          <a:uFill>
                            <a:solidFill>
                              <a:srgbClr val="ffffff"/>
                            </a:solidFill>
                          </a:uFill>
                          <a:latin typeface="Montserrat Light"/>
                          <a:ea typeface="Arial"/>
                        </a:rPr>
                        <a:t>NON LAVORA</a:t>
                      </a:r>
                      <a:endParaRPr b="0" lang="it-IT" sz="1800" spc="-1" strike="noStrike">
                        <a:solidFill>
                          <a:srgbClr val="000000"/>
                        </a:solidFill>
                        <a:uFill>
                          <a:solidFill>
                            <a:srgbClr val="ffffff"/>
                          </a:solidFill>
                        </a:uFill>
                        <a:latin typeface="Arial"/>
                      </a:endParaRPr>
                    </a:p>
                  </a:txBody>
                  <a:tcPr marL="5400" marR="5400">
                    <a:lnL w="6480">
                      <a:solidFill>
                        <a:srgbClr val="ffffff"/>
                      </a:solidFill>
                    </a:lnL>
                    <a:lnR w="12240">
                      <a:solidFill>
                        <a:srgbClr val="000000"/>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0" lang="it-IT" sz="900" spc="-1" strike="noStrike">
                          <a:solidFill>
                            <a:srgbClr val="000000"/>
                          </a:solidFill>
                          <a:uFill>
                            <a:solidFill>
                              <a:srgbClr val="ffffff"/>
                            </a:solidFill>
                          </a:uFill>
                          <a:latin typeface="Montserrat Light"/>
                          <a:ea typeface="Arial"/>
                        </a:rPr>
                        <a:t>RESIDENZA</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0" lang="it-IT" sz="900" spc="-1" strike="noStrike">
                          <a:solidFill>
                            <a:srgbClr val="000000"/>
                          </a:solidFill>
                          <a:uFill>
                            <a:solidFill>
                              <a:srgbClr val="ffffff"/>
                            </a:solidFill>
                          </a:uFill>
                          <a:latin typeface="Montserrat Light"/>
                          <a:ea typeface="Arial"/>
                        </a:rPr>
                        <a:t>LAVORO</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ffffff"/>
                      </a:solidFill>
                    </a:lnR>
                    <a:lnT w="12240">
                      <a:solidFill>
                        <a:srgbClr val="000000"/>
                      </a:solidFill>
                    </a:lnT>
                    <a:lnB w="12240">
                      <a:solidFill>
                        <a:srgbClr val="000000"/>
                      </a:solidFill>
                    </a:lnB>
                    <a:solidFill>
                      <a:srgbClr val="e7e8ec"/>
                    </a:solidFill>
                  </a:tcPr>
                </a:tc>
              </a:tr>
              <a:tr h="705240">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79</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63</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73</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74</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70</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67</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65</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69</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75</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76</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6480">
                      <a:solidFill>
                        <a:srgbClr val="ffffff"/>
                      </a:solidFill>
                    </a:lnR>
                    <a:lnT w="12240">
                      <a:solidFill>
                        <a:srgbClr val="000000"/>
                      </a:solidFill>
                    </a:lnT>
                    <a:lnB w="6480">
                      <a:solidFill>
                        <a:srgbClr val="ffffff"/>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57</a:t>
                      </a:r>
                      <a:endParaRPr b="0" lang="it-IT" sz="1800" spc="-1" strike="noStrike">
                        <a:solidFill>
                          <a:srgbClr val="000000"/>
                        </a:solidFill>
                        <a:uFill>
                          <a:solidFill>
                            <a:srgbClr val="ffffff"/>
                          </a:solidFill>
                        </a:uFill>
                        <a:latin typeface="Arial"/>
                      </a:endParaRPr>
                    </a:p>
                  </a:txBody>
                  <a:tcPr marL="7560" marR="7560">
                    <a:lnL w="6480">
                      <a:solidFill>
                        <a:srgbClr val="ffffff"/>
                      </a:solidFill>
                    </a:lnL>
                    <a:lnR w="12240">
                      <a:solidFill>
                        <a:srgbClr val="000000"/>
                      </a:solidFill>
                    </a:lnR>
                    <a:lnT w="12240">
                      <a:solidFill>
                        <a:srgbClr val="000000"/>
                      </a:solidFill>
                    </a:lnT>
                    <a:lnB w="6480">
                      <a:solidFill>
                        <a:srgbClr val="ffffff"/>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80</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73</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r>
              <a:tr h="705960">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17</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30</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23</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20</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23</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27</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33</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24</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18</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19</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6480">
                      <a:solidFill>
                        <a:srgbClr val="ffffff"/>
                      </a:solidFill>
                    </a:lnR>
                    <a:lnT w="6480">
                      <a:solidFill>
                        <a:srgbClr val="ffffff"/>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36</a:t>
                      </a:r>
                      <a:endParaRPr b="0" lang="it-IT" sz="1800" spc="-1" strike="noStrike">
                        <a:solidFill>
                          <a:srgbClr val="000000"/>
                        </a:solidFill>
                        <a:uFill>
                          <a:solidFill>
                            <a:srgbClr val="ffffff"/>
                          </a:solidFill>
                        </a:uFill>
                        <a:latin typeface="Arial"/>
                      </a:endParaRPr>
                    </a:p>
                  </a:txBody>
                  <a:tcPr marL="7560" marR="7560">
                    <a:lnL w="6480">
                      <a:solidFill>
                        <a:srgbClr val="ffffff"/>
                      </a:solidFill>
                    </a:lnL>
                    <a:lnR w="12240">
                      <a:solidFill>
                        <a:srgbClr val="000000"/>
                      </a:solidFill>
                    </a:lnR>
                    <a:lnT w="6480">
                      <a:solidFill>
                        <a:srgbClr val="ffffff"/>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14</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24</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r>
            </a:tbl>
          </a:graphicData>
        </a:graphic>
      </p:graphicFrame>
      <p:sp>
        <p:nvSpPr>
          <p:cNvPr id="549" name="CustomShape 3"/>
          <p:cNvSpPr/>
          <p:nvPr/>
        </p:nvSpPr>
        <p:spPr>
          <a:xfrm>
            <a:off x="36360" y="2473560"/>
            <a:ext cx="1959840" cy="633240"/>
          </a:xfrm>
          <a:prstGeom prst="rect">
            <a:avLst/>
          </a:prstGeom>
          <a:noFill/>
          <a:ln>
            <a:noFill/>
          </a:ln>
        </p:spPr>
        <p:style>
          <a:lnRef idx="0"/>
          <a:fillRef idx="0"/>
          <a:effectRef idx="0"/>
          <a:fontRef idx="minor"/>
        </p:style>
        <p:txBody>
          <a:bodyPr lIns="90000" rIns="90000" tIns="45000" bIns="45000"/>
          <a:p>
            <a:pPr algn="ctr">
              <a:lnSpc>
                <a:spcPct val="107000"/>
              </a:lnSpc>
            </a:pPr>
            <a:r>
              <a:rPr b="0" lang="it-IT" sz="1000" spc="-1" strike="noStrike">
                <a:solidFill>
                  <a:srgbClr val="143880"/>
                </a:solidFill>
                <a:uFill>
                  <a:solidFill>
                    <a:srgbClr val="ffffff"/>
                  </a:solidFill>
                </a:uFill>
                <a:latin typeface="Montserrat Light"/>
                <a:ea typeface="Arial"/>
              </a:rPr>
              <a:t>CONTRARIO</a:t>
            </a:r>
            <a:endParaRPr b="0" lang="it-IT" sz="1800" spc="-1" strike="noStrike">
              <a:solidFill>
                <a:srgbClr val="000000"/>
              </a:solidFill>
              <a:uFill>
                <a:solidFill>
                  <a:srgbClr val="ffffff"/>
                </a:solidFill>
              </a:uFill>
              <a:latin typeface="Arial"/>
            </a:endParaRPr>
          </a:p>
          <a:p>
            <a:pPr algn="ctr">
              <a:lnSpc>
                <a:spcPct val="107000"/>
              </a:lnSpc>
            </a:pPr>
            <a:r>
              <a:rPr b="1" lang="it-IT" sz="2400" spc="-1" strike="noStrike">
                <a:solidFill>
                  <a:srgbClr val="204694"/>
                </a:solidFill>
                <a:uFill>
                  <a:solidFill>
                    <a:srgbClr val="ffffff"/>
                  </a:solidFill>
                </a:uFill>
                <a:latin typeface="Montserrat Light"/>
                <a:ea typeface="Arial"/>
              </a:rPr>
              <a:t>70%</a:t>
            </a:r>
            <a:endParaRPr b="0" lang="it-IT" sz="1800" spc="-1" strike="noStrike">
              <a:solidFill>
                <a:srgbClr val="000000"/>
              </a:solidFill>
              <a:uFill>
                <a:solidFill>
                  <a:srgbClr val="ffffff"/>
                </a:solidFill>
              </a:uFill>
              <a:latin typeface="Arial"/>
            </a:endParaRPr>
          </a:p>
        </p:txBody>
      </p:sp>
      <p:sp>
        <p:nvSpPr>
          <p:cNvPr id="550" name="CustomShape 4"/>
          <p:cNvSpPr/>
          <p:nvPr/>
        </p:nvSpPr>
        <p:spPr>
          <a:xfrm>
            <a:off x="0" y="3206880"/>
            <a:ext cx="1959840" cy="633240"/>
          </a:xfrm>
          <a:prstGeom prst="rect">
            <a:avLst/>
          </a:prstGeom>
          <a:noFill/>
          <a:ln>
            <a:noFill/>
          </a:ln>
        </p:spPr>
        <p:style>
          <a:lnRef idx="0"/>
          <a:fillRef idx="0"/>
          <a:effectRef idx="0"/>
          <a:fontRef idx="minor"/>
        </p:style>
        <p:txBody>
          <a:bodyPr lIns="90000" rIns="90000" tIns="45000" bIns="45000"/>
          <a:p>
            <a:pPr algn="ctr">
              <a:lnSpc>
                <a:spcPct val="107000"/>
              </a:lnSpc>
            </a:pPr>
            <a:r>
              <a:rPr b="0" lang="it-IT" sz="1000" spc="-1" strike="noStrike">
                <a:solidFill>
                  <a:srgbClr val="143880"/>
                </a:solidFill>
                <a:uFill>
                  <a:solidFill>
                    <a:srgbClr val="ffffff"/>
                  </a:solidFill>
                </a:uFill>
                <a:latin typeface="Montserrat Light"/>
                <a:ea typeface="Arial"/>
              </a:rPr>
              <a:t>FAVOREVOLE</a:t>
            </a:r>
            <a:endParaRPr b="0" lang="it-IT" sz="1800" spc="-1" strike="noStrike">
              <a:solidFill>
                <a:srgbClr val="000000"/>
              </a:solidFill>
              <a:uFill>
                <a:solidFill>
                  <a:srgbClr val="ffffff"/>
                </a:solidFill>
              </a:uFill>
              <a:latin typeface="Arial"/>
            </a:endParaRPr>
          </a:p>
          <a:p>
            <a:pPr algn="ctr">
              <a:lnSpc>
                <a:spcPct val="107000"/>
              </a:lnSpc>
            </a:pPr>
            <a:r>
              <a:rPr b="1" lang="it-IT" sz="2400" spc="-1" strike="noStrike">
                <a:solidFill>
                  <a:srgbClr val="204694"/>
                </a:solidFill>
                <a:uFill>
                  <a:solidFill>
                    <a:srgbClr val="ffffff"/>
                  </a:solidFill>
                </a:uFill>
                <a:latin typeface="Montserrat Light"/>
                <a:ea typeface="Arial"/>
              </a:rPr>
              <a:t>23%</a:t>
            </a:r>
            <a:endParaRPr b="0" lang="it-IT" sz="1800" spc="-1" strike="noStrike">
              <a:solidFill>
                <a:srgbClr val="000000"/>
              </a:solidFill>
              <a:uFill>
                <a:solidFill>
                  <a:srgbClr val="ffffff"/>
                </a:solidFill>
              </a:uFill>
              <a:latin typeface="Arial"/>
            </a:endParaRPr>
          </a:p>
        </p:txBody>
      </p:sp>
      <p:sp>
        <p:nvSpPr>
          <p:cNvPr id="551" name="TextShape 5"/>
          <p:cNvSpPr txBox="1"/>
          <p:nvPr/>
        </p:nvSpPr>
        <p:spPr>
          <a:xfrm>
            <a:off x="533880" y="416160"/>
            <a:ext cx="7886520" cy="434880"/>
          </a:xfrm>
          <a:prstGeom prst="rect">
            <a:avLst/>
          </a:prstGeom>
          <a:solidFill>
            <a:srgbClr val="ededed"/>
          </a:solidFill>
          <a:ln w="57240">
            <a:solidFill>
              <a:srgbClr val="ffffff"/>
            </a:solidFill>
            <a:miter/>
          </a:ln>
        </p:spPr>
        <p:txBody>
          <a:bodyPr lIns="90000" rIns="90000" tIns="45000" bIns="45000" anchor="ctr"/>
          <a:p>
            <a:pPr>
              <a:lnSpc>
                <a:spcPct val="100000"/>
              </a:lnSpc>
            </a:pPr>
            <a:r>
              <a:rPr b="0" lang="it-IT" sz="2000" spc="-1" strike="noStrike">
                <a:solidFill>
                  <a:srgbClr val="143880"/>
                </a:solidFill>
                <a:uFill>
                  <a:solidFill>
                    <a:srgbClr val="ffffff"/>
                  </a:solidFill>
                </a:uFill>
                <a:latin typeface="Montserrat Medium"/>
                <a:ea typeface="Montserrat Medium"/>
              </a:rPr>
              <a:t>Il giudizio complessivo sul progetto di tramvia</a:t>
            </a:r>
            <a:endParaRPr b="0" lang="it-IT" sz="1400" spc="-1" strike="noStrike">
              <a:solidFill>
                <a:srgbClr val="000000"/>
              </a:solidFill>
              <a:uFill>
                <a:solidFill>
                  <a:srgbClr val="ffffff"/>
                </a:solidFill>
              </a:uFill>
              <a:latin typeface="Arial"/>
            </a:endParaRPr>
          </a:p>
        </p:txBody>
      </p:sp>
      <p:sp>
        <p:nvSpPr>
          <p:cNvPr id="552" name="CustomShape 6"/>
          <p:cNvSpPr/>
          <p:nvPr/>
        </p:nvSpPr>
        <p:spPr>
          <a:xfrm>
            <a:off x="264600" y="1135800"/>
            <a:ext cx="3169080" cy="276480"/>
          </a:xfrm>
          <a:prstGeom prst="rect">
            <a:avLst/>
          </a:prstGeom>
          <a:noFill/>
          <a:ln>
            <a:noFill/>
          </a:ln>
        </p:spPr>
        <p:style>
          <a:lnRef idx="0"/>
          <a:fillRef idx="0"/>
          <a:effectRef idx="0"/>
          <a:fontRef idx="minor"/>
        </p:style>
        <p:txBody>
          <a:bodyPr lIns="90000" rIns="90000" tIns="45000" bIns="45000"/>
          <a:p>
            <a:pPr>
              <a:lnSpc>
                <a:spcPct val="100000"/>
              </a:lnSpc>
            </a:pPr>
            <a:r>
              <a:rPr b="0" i="1" lang="it-IT" sz="1100" spc="-1" strike="noStrike">
                <a:solidFill>
                  <a:srgbClr val="146daf"/>
                </a:solidFill>
                <a:uFill>
                  <a:solidFill>
                    <a:srgbClr val="ffffff"/>
                  </a:solidFill>
                </a:uFill>
                <a:latin typeface="Montserrat Medium"/>
                <a:ea typeface="Montserrat Medium"/>
              </a:rPr>
              <a:t>NELL’INSIEME, LEI DIREBBE DI ESSERE FAVOREVOLE O NO A QUESTO PROGETTO DI TRAMVIA?</a:t>
            </a:r>
            <a:endParaRPr b="0" lang="it-IT" sz="1800" spc="-1" strike="noStrike">
              <a:solidFill>
                <a:srgbClr val="000000"/>
              </a:solidFill>
              <a:uFill>
                <a:solidFill>
                  <a:srgbClr val="ffffff"/>
                </a:solidFill>
              </a:uFill>
              <a:latin typeface="Arial"/>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CustomShape 1"/>
          <p:cNvSpPr/>
          <p:nvPr/>
        </p:nvSpPr>
        <p:spPr>
          <a:xfrm>
            <a:off x="7534440" y="4843800"/>
            <a:ext cx="982800" cy="196920"/>
          </a:xfrm>
          <a:prstGeom prst="rect">
            <a:avLst/>
          </a:prstGeom>
          <a:noFill/>
          <a:ln>
            <a:noFill/>
          </a:ln>
        </p:spPr>
        <p:style>
          <a:lnRef idx="0"/>
          <a:fillRef idx="0"/>
          <a:effectRef idx="0"/>
          <a:fontRef idx="minor"/>
        </p:style>
        <p:txBody>
          <a:bodyPr wrap="none" lIns="90000" rIns="90000" tIns="45000" bIns="45000"/>
          <a:p>
            <a:pPr>
              <a:lnSpc>
                <a:spcPct val="100000"/>
              </a:lnSpc>
            </a:pPr>
            <a:r>
              <a:rPr b="0" i="1" lang="it-IT" sz="700" spc="-1" strike="noStrike">
                <a:solidFill>
                  <a:srgbClr val="808080"/>
                </a:solidFill>
                <a:uFill>
                  <a:solidFill>
                    <a:srgbClr val="ffffff"/>
                  </a:solidFill>
                </a:uFill>
                <a:latin typeface="Montserrat"/>
                <a:ea typeface="Arial"/>
              </a:rPr>
              <a:t>Base casi 401 valori%</a:t>
            </a:r>
            <a:endParaRPr b="0" lang="it-IT" sz="1800" spc="-1" strike="noStrike">
              <a:solidFill>
                <a:srgbClr val="000000"/>
              </a:solidFill>
              <a:uFill>
                <a:solidFill>
                  <a:srgbClr val="ffffff"/>
                </a:solidFill>
              </a:uFill>
              <a:latin typeface="Arial"/>
            </a:endParaRPr>
          </a:p>
        </p:txBody>
      </p:sp>
      <p:sp>
        <p:nvSpPr>
          <p:cNvPr id="554" name="TextShape 2"/>
          <p:cNvSpPr txBox="1"/>
          <p:nvPr/>
        </p:nvSpPr>
        <p:spPr>
          <a:xfrm>
            <a:off x="533880" y="416160"/>
            <a:ext cx="7886520" cy="434880"/>
          </a:xfrm>
          <a:prstGeom prst="rect">
            <a:avLst/>
          </a:prstGeom>
          <a:solidFill>
            <a:srgbClr val="ededed"/>
          </a:solidFill>
          <a:ln w="57240">
            <a:solidFill>
              <a:srgbClr val="ffffff"/>
            </a:solidFill>
            <a:miter/>
          </a:ln>
        </p:spPr>
        <p:txBody>
          <a:bodyPr lIns="90000" rIns="90000" tIns="45000" bIns="45000" anchor="ctr"/>
          <a:p>
            <a:pPr>
              <a:lnSpc>
                <a:spcPct val="100000"/>
              </a:lnSpc>
            </a:pPr>
            <a:r>
              <a:rPr b="0" lang="it-IT" sz="2000" spc="-1" strike="noStrike">
                <a:solidFill>
                  <a:srgbClr val="143880"/>
                </a:solidFill>
                <a:uFill>
                  <a:solidFill>
                    <a:srgbClr val="ffffff"/>
                  </a:solidFill>
                </a:uFill>
                <a:latin typeface="Montserrat Medium"/>
                <a:ea typeface="Montserrat Medium"/>
              </a:rPr>
              <a:t>Le opinioni spontanee sul progetto</a:t>
            </a:r>
            <a:endParaRPr b="0" lang="it-IT" sz="1400" spc="-1" strike="noStrike">
              <a:solidFill>
                <a:srgbClr val="000000"/>
              </a:solidFill>
              <a:uFill>
                <a:solidFill>
                  <a:srgbClr val="ffffff"/>
                </a:solidFill>
              </a:uFill>
              <a:latin typeface="Arial"/>
            </a:endParaRPr>
          </a:p>
        </p:txBody>
      </p:sp>
      <p:pic>
        <p:nvPicPr>
          <p:cNvPr id="555" name="Immagine 2" descr=""/>
          <p:cNvPicPr/>
          <p:nvPr/>
        </p:nvPicPr>
        <p:blipFill>
          <a:blip r:embed="rId1"/>
          <a:srcRect l="9436" t="0" r="9436" b="0"/>
          <a:stretch/>
        </p:blipFill>
        <p:spPr>
          <a:xfrm>
            <a:off x="128520" y="1224000"/>
            <a:ext cx="5242320" cy="3246840"/>
          </a:xfrm>
          <a:prstGeom prst="rect">
            <a:avLst/>
          </a:prstGeom>
          <a:ln>
            <a:noFill/>
          </a:ln>
        </p:spPr>
      </p:pic>
      <p:graphicFrame>
        <p:nvGraphicFramePr>
          <p:cNvPr id="556" name="Table 3"/>
          <p:cNvGraphicFramePr/>
          <p:nvPr/>
        </p:nvGraphicFramePr>
        <p:xfrm>
          <a:off x="5494320" y="1674360"/>
          <a:ext cx="3520440" cy="2369160"/>
        </p:xfrm>
        <a:graphic>
          <a:graphicData uri="http://schemas.openxmlformats.org/drawingml/2006/table">
            <a:tbl>
              <a:tblPr/>
              <a:tblGrid>
                <a:gridCol w="2588760"/>
                <a:gridCol w="932040"/>
              </a:tblGrid>
              <a:tr h="288720">
                <a:tc>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143880"/>
                    </a:solidFill>
                  </a:tcPr>
                </a:tc>
                <a:tc>
                  <a:txBody>
                    <a:bodyPr anchor="ctr"/>
                    <a:p>
                      <a:pPr algn="ctr">
                        <a:lnSpc>
                          <a:spcPct val="100000"/>
                        </a:lnSpc>
                      </a:pPr>
                      <a:r>
                        <a:rPr b="1" lang="it-IT" sz="1400" spc="-1" strike="noStrike">
                          <a:solidFill>
                            <a:srgbClr val="ffffff"/>
                          </a:solidFill>
                          <a:uFill>
                            <a:solidFill>
                              <a:srgbClr val="ffffff"/>
                            </a:solidFill>
                          </a:uFill>
                          <a:latin typeface="Arial"/>
                          <a:ea typeface="Arial"/>
                        </a:rPr>
                        <a:t>%</a:t>
                      </a:r>
                      <a:endParaRPr b="0" lang="it-IT"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143880"/>
                    </a:solidFill>
                  </a:tcPr>
                </a:tc>
              </a:tr>
              <a:tr h="261720">
                <a:tc>
                  <a:txBody>
                    <a:bodyPr lIns="7560" rIns="7560" tIns="7560" bIns="0" anchor="ctr"/>
                    <a:p>
                      <a:pPr>
                        <a:lnSpc>
                          <a:spcPct val="100000"/>
                        </a:lnSpc>
                      </a:pPr>
                      <a:r>
                        <a:rPr b="0" lang="it-IT" sz="900" spc="-1" strike="noStrike">
                          <a:solidFill>
                            <a:srgbClr val="264a60"/>
                          </a:solidFill>
                          <a:uFill>
                            <a:solidFill>
                              <a:srgbClr val="ffffff"/>
                            </a:solidFill>
                          </a:uFill>
                          <a:latin typeface="Montserrat Light"/>
                          <a:ea typeface="Arial"/>
                        </a:rPr>
                        <a:t>I LAVORI DEL TRAM DETURPEREBBERO IL CENTRO STORICO E CREEREBBERO DISAGI</a:t>
                      </a:r>
                      <a:endParaRPr b="0" lang="it-IT" sz="1800" spc="-1" strike="noStrike">
                        <a:solidFill>
                          <a:srgbClr val="000000"/>
                        </a:solidFill>
                        <a:uFill>
                          <a:solidFill>
                            <a:srgbClr val="ffffff"/>
                          </a:solidFill>
                        </a:uFill>
                        <a:latin typeface="Arial"/>
                      </a:endParaRPr>
                    </a:p>
                  </a:txBody>
                  <a:tcPr marL="7560" marR="7560">
                    <a:lnL w="12240">
                      <a:solidFill>
                        <a:srgbClr val="ffffff"/>
                      </a:solidFill>
                    </a:lnL>
                    <a:lnR w="12240">
                      <a:solidFill>
                        <a:srgbClr val="ffffff"/>
                      </a:solidFill>
                    </a:lnR>
                    <a:lnT w="12240">
                      <a:solidFill>
                        <a:srgbClr val="ffffff"/>
                      </a:solidFill>
                    </a:lnT>
                    <a:lnB w="12240">
                      <a:solidFill>
                        <a:srgbClr val="ffffff"/>
                      </a:solidFill>
                    </a:lnB>
                    <a:solidFill>
                      <a:srgbClr val="ccced7"/>
                    </a:solidFill>
                  </a:tcPr>
                </a:tc>
                <a:tc>
                  <a:txBody>
                    <a:bodyPr lIns="7560" rIns="7560" tIns="7560" bIns="0" anchor="ctr"/>
                    <a:p>
                      <a:pPr algn="ctr">
                        <a:lnSpc>
                          <a:spcPct val="100000"/>
                        </a:lnSpc>
                      </a:pPr>
                      <a:r>
                        <a:rPr b="0" lang="it-IT" sz="900" spc="-1" strike="noStrike">
                          <a:solidFill>
                            <a:srgbClr val="010205"/>
                          </a:solidFill>
                          <a:uFill>
                            <a:solidFill>
                              <a:srgbClr val="ffffff"/>
                            </a:solidFill>
                          </a:uFill>
                          <a:latin typeface="Montserrat Light"/>
                          <a:ea typeface="Arial"/>
                        </a:rPr>
                        <a:t>21</a:t>
                      </a:r>
                      <a:endParaRPr b="0" lang="it-IT" sz="1800" spc="-1" strike="noStrike">
                        <a:solidFill>
                          <a:srgbClr val="000000"/>
                        </a:solidFill>
                        <a:uFill>
                          <a:solidFill>
                            <a:srgbClr val="ffffff"/>
                          </a:solidFill>
                        </a:uFill>
                        <a:latin typeface="Arial"/>
                      </a:endParaRPr>
                    </a:p>
                  </a:txBody>
                  <a:tcPr marL="7560" marR="7560">
                    <a:lnL w="12240">
                      <a:solidFill>
                        <a:srgbClr val="ffffff"/>
                      </a:solidFill>
                    </a:lnL>
                    <a:lnR w="12240">
                      <a:solidFill>
                        <a:srgbClr val="ffffff"/>
                      </a:solidFill>
                    </a:lnR>
                    <a:lnT w="12240">
                      <a:solidFill>
                        <a:srgbClr val="ffffff"/>
                      </a:solidFill>
                    </a:lnT>
                    <a:lnB w="12240">
                      <a:solidFill>
                        <a:srgbClr val="ffffff"/>
                      </a:solidFill>
                    </a:lnB>
                    <a:solidFill>
                      <a:srgbClr val="ccced7"/>
                    </a:solidFill>
                  </a:tcPr>
                </a:tc>
              </a:tr>
              <a:tr h="350640">
                <a:tc>
                  <a:txBody>
                    <a:bodyPr lIns="7560" rIns="7560" tIns="7560" bIns="0" anchor="ctr"/>
                    <a:p>
                      <a:pPr>
                        <a:lnSpc>
                          <a:spcPct val="100000"/>
                        </a:lnSpc>
                      </a:pPr>
                      <a:r>
                        <a:rPr b="0" lang="it-IT" sz="900" spc="-1" strike="noStrike">
                          <a:solidFill>
                            <a:srgbClr val="264a60"/>
                          </a:solidFill>
                          <a:uFill>
                            <a:solidFill>
                              <a:srgbClr val="ffffff"/>
                            </a:solidFill>
                          </a:uFill>
                          <a:latin typeface="Montserrat Light"/>
                          <a:ea typeface="Arial"/>
                        </a:rPr>
                        <a:t>MEGLIO I BUS, HANNO UN IMPATTO </a:t>
                      </a:r>
                      <a:r>
                        <a:rPr b="0" i="1" lang="it-IT" sz="900" spc="-1" strike="noStrike">
                          <a:solidFill>
                            <a:srgbClr val="264a60"/>
                          </a:solidFill>
                          <a:uFill>
                            <a:solidFill>
                              <a:srgbClr val="ffffff"/>
                            </a:solidFill>
                          </a:uFill>
                          <a:latin typeface="Montserrat Light"/>
                          <a:ea typeface="Arial"/>
                        </a:rPr>
                        <a:t>(SIA ECONOMICO SIA IN TERMINI DI REALIZZAZIONE) MINORE</a:t>
                      </a:r>
                      <a:endParaRPr b="0" lang="it-IT" sz="1800" spc="-1" strike="noStrike">
                        <a:solidFill>
                          <a:srgbClr val="000000"/>
                        </a:solidFill>
                        <a:uFill>
                          <a:solidFill>
                            <a:srgbClr val="ffffff"/>
                          </a:solidFill>
                        </a:uFill>
                        <a:latin typeface="Arial"/>
                      </a:endParaRPr>
                    </a:p>
                  </a:txBody>
                  <a:tcPr marL="7560" marR="7560">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lIns="7560" rIns="7560" tIns="7560" bIns="0" anchor="ctr"/>
                    <a:p>
                      <a:pPr algn="ctr">
                        <a:lnSpc>
                          <a:spcPct val="100000"/>
                        </a:lnSpc>
                      </a:pPr>
                      <a:r>
                        <a:rPr b="0" lang="it-IT" sz="900" spc="-1" strike="noStrike">
                          <a:solidFill>
                            <a:srgbClr val="010205"/>
                          </a:solidFill>
                          <a:uFill>
                            <a:solidFill>
                              <a:srgbClr val="ffffff"/>
                            </a:solidFill>
                          </a:uFill>
                          <a:latin typeface="Montserrat Light"/>
                          <a:ea typeface="Arial"/>
                        </a:rPr>
                        <a:t>20</a:t>
                      </a:r>
                      <a:endParaRPr b="0" lang="it-IT" sz="1800" spc="-1" strike="noStrike">
                        <a:solidFill>
                          <a:srgbClr val="000000"/>
                        </a:solidFill>
                        <a:uFill>
                          <a:solidFill>
                            <a:srgbClr val="ffffff"/>
                          </a:solidFill>
                        </a:uFill>
                        <a:latin typeface="Arial"/>
                      </a:endParaRPr>
                    </a:p>
                  </a:txBody>
                  <a:tcPr marL="7560" marR="7560">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r>
              <a:tr h="261720">
                <a:tc>
                  <a:txBody>
                    <a:bodyPr lIns="7560" rIns="7560" tIns="7560" bIns="0" anchor="ctr"/>
                    <a:p>
                      <a:pPr>
                        <a:lnSpc>
                          <a:spcPct val="100000"/>
                        </a:lnSpc>
                      </a:pPr>
                      <a:r>
                        <a:rPr b="0" lang="it-IT" sz="900" spc="-1" strike="noStrike">
                          <a:solidFill>
                            <a:srgbClr val="264a60"/>
                          </a:solidFill>
                          <a:uFill>
                            <a:solidFill>
                              <a:srgbClr val="ffffff"/>
                            </a:solidFill>
                          </a:uFill>
                          <a:latin typeface="Montserrat Light"/>
                          <a:ea typeface="Arial"/>
                        </a:rPr>
                        <a:t>MEGLIO IL TRAM, E' PIU' EFFICIENTE</a:t>
                      </a:r>
                      <a:endParaRPr b="0" lang="it-IT" sz="1800" spc="-1" strike="noStrike">
                        <a:solidFill>
                          <a:srgbClr val="000000"/>
                        </a:solidFill>
                        <a:uFill>
                          <a:solidFill>
                            <a:srgbClr val="ffffff"/>
                          </a:solidFill>
                        </a:uFill>
                        <a:latin typeface="Arial"/>
                      </a:endParaRPr>
                    </a:p>
                  </a:txBody>
                  <a:tcPr marL="7560" marR="7560">
                    <a:lnL w="12240">
                      <a:solidFill>
                        <a:srgbClr val="ffffff"/>
                      </a:solidFill>
                    </a:lnL>
                    <a:lnR w="12240">
                      <a:solidFill>
                        <a:srgbClr val="ffffff"/>
                      </a:solidFill>
                    </a:lnR>
                    <a:lnT w="12240">
                      <a:solidFill>
                        <a:srgbClr val="ffffff"/>
                      </a:solidFill>
                    </a:lnT>
                    <a:lnB w="12240">
                      <a:solidFill>
                        <a:srgbClr val="ffffff"/>
                      </a:solidFill>
                    </a:lnB>
                    <a:solidFill>
                      <a:srgbClr val="ccced7"/>
                    </a:solidFill>
                  </a:tcPr>
                </a:tc>
                <a:tc>
                  <a:txBody>
                    <a:bodyPr lIns="7560" rIns="7560" tIns="7560" bIns="0" anchor="ctr"/>
                    <a:p>
                      <a:pPr algn="ctr">
                        <a:lnSpc>
                          <a:spcPct val="100000"/>
                        </a:lnSpc>
                      </a:pPr>
                      <a:r>
                        <a:rPr b="0" lang="it-IT" sz="900" spc="-1" strike="noStrike">
                          <a:solidFill>
                            <a:srgbClr val="010205"/>
                          </a:solidFill>
                          <a:uFill>
                            <a:solidFill>
                              <a:srgbClr val="ffffff"/>
                            </a:solidFill>
                          </a:uFill>
                          <a:latin typeface="Montserrat Light"/>
                          <a:ea typeface="Arial"/>
                        </a:rPr>
                        <a:t>19</a:t>
                      </a:r>
                      <a:endParaRPr b="0" lang="it-IT" sz="1800" spc="-1" strike="noStrike">
                        <a:solidFill>
                          <a:srgbClr val="000000"/>
                        </a:solidFill>
                        <a:uFill>
                          <a:solidFill>
                            <a:srgbClr val="ffffff"/>
                          </a:solidFill>
                        </a:uFill>
                        <a:latin typeface="Arial"/>
                      </a:endParaRPr>
                    </a:p>
                  </a:txBody>
                  <a:tcPr marL="7560" marR="7560">
                    <a:lnL w="12240">
                      <a:solidFill>
                        <a:srgbClr val="ffffff"/>
                      </a:solidFill>
                    </a:lnL>
                    <a:lnR w="12240">
                      <a:solidFill>
                        <a:srgbClr val="ffffff"/>
                      </a:solidFill>
                    </a:lnR>
                    <a:lnT w="12240">
                      <a:solidFill>
                        <a:srgbClr val="ffffff"/>
                      </a:solidFill>
                    </a:lnT>
                    <a:lnB w="12240">
                      <a:solidFill>
                        <a:srgbClr val="ffffff"/>
                      </a:solidFill>
                    </a:lnB>
                    <a:solidFill>
                      <a:srgbClr val="ccced7"/>
                    </a:solidFill>
                  </a:tcPr>
                </a:tc>
              </a:tr>
              <a:tr h="346680">
                <a:tc>
                  <a:txBody>
                    <a:bodyPr lIns="7560" rIns="7560" tIns="7560" bIns="0" anchor="ctr"/>
                    <a:p>
                      <a:pPr>
                        <a:lnSpc>
                          <a:spcPct val="100000"/>
                        </a:lnSpc>
                      </a:pPr>
                      <a:r>
                        <a:rPr b="0" lang="it-IT" sz="900" spc="-1" strike="noStrike">
                          <a:solidFill>
                            <a:srgbClr val="264a60"/>
                          </a:solidFill>
                          <a:uFill>
                            <a:solidFill>
                              <a:srgbClr val="ffffff"/>
                            </a:solidFill>
                          </a:uFill>
                          <a:latin typeface="Montserrat Light"/>
                          <a:ea typeface="Arial"/>
                        </a:rPr>
                        <a:t>I SOLDI PUBBLICI ANDREBBERO SPESI DIVERSAMENTE </a:t>
                      </a:r>
                      <a:endParaRPr b="0" lang="it-IT" sz="1800" spc="-1" strike="noStrike">
                        <a:solidFill>
                          <a:srgbClr val="000000"/>
                        </a:solidFill>
                        <a:uFill>
                          <a:solidFill>
                            <a:srgbClr val="ffffff"/>
                          </a:solidFill>
                        </a:uFill>
                        <a:latin typeface="Arial"/>
                      </a:endParaRPr>
                    </a:p>
                    <a:p>
                      <a:pPr>
                        <a:lnSpc>
                          <a:spcPct val="100000"/>
                        </a:lnSpc>
                      </a:pPr>
                      <a:r>
                        <a:rPr b="0" i="1" lang="it-IT" sz="900" spc="-1" strike="noStrike">
                          <a:solidFill>
                            <a:srgbClr val="264a60"/>
                          </a:solidFill>
                          <a:uFill>
                            <a:solidFill>
                              <a:srgbClr val="ffffff"/>
                            </a:solidFill>
                          </a:uFill>
                          <a:latin typeface="Montserrat Light"/>
                          <a:ea typeface="Arial"/>
                        </a:rPr>
                        <a:t>(IL TRAM E' INUTILE, I BUS CI SONO GIA')</a:t>
                      </a:r>
                      <a:endParaRPr b="0" lang="it-IT" sz="1800" spc="-1" strike="noStrike">
                        <a:solidFill>
                          <a:srgbClr val="000000"/>
                        </a:solidFill>
                        <a:uFill>
                          <a:solidFill>
                            <a:srgbClr val="ffffff"/>
                          </a:solidFill>
                        </a:uFill>
                        <a:latin typeface="Arial"/>
                      </a:endParaRPr>
                    </a:p>
                  </a:txBody>
                  <a:tcPr marL="7560" marR="7560">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lIns="7560" rIns="7560" tIns="7560" bIns="0" anchor="ctr"/>
                    <a:p>
                      <a:pPr algn="ctr">
                        <a:lnSpc>
                          <a:spcPct val="100000"/>
                        </a:lnSpc>
                      </a:pPr>
                      <a:r>
                        <a:rPr b="0" lang="it-IT" sz="900" spc="-1" strike="noStrike">
                          <a:solidFill>
                            <a:srgbClr val="010205"/>
                          </a:solidFill>
                          <a:uFill>
                            <a:solidFill>
                              <a:srgbClr val="ffffff"/>
                            </a:solidFill>
                          </a:uFill>
                          <a:latin typeface="Montserrat Light"/>
                          <a:ea typeface="Arial"/>
                        </a:rPr>
                        <a:t>12</a:t>
                      </a:r>
                      <a:endParaRPr b="0" lang="it-IT" sz="1800" spc="-1" strike="noStrike">
                        <a:solidFill>
                          <a:srgbClr val="000000"/>
                        </a:solidFill>
                        <a:uFill>
                          <a:solidFill>
                            <a:srgbClr val="ffffff"/>
                          </a:solidFill>
                        </a:uFill>
                        <a:latin typeface="Arial"/>
                      </a:endParaRPr>
                    </a:p>
                  </a:txBody>
                  <a:tcPr marL="7560" marR="7560">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r>
              <a:tr h="261720">
                <a:tc>
                  <a:txBody>
                    <a:bodyPr lIns="7560" rIns="7560" tIns="7560" bIns="0" anchor="ctr"/>
                    <a:p>
                      <a:pPr>
                        <a:lnSpc>
                          <a:spcPct val="100000"/>
                        </a:lnSpc>
                      </a:pPr>
                      <a:r>
                        <a:rPr b="0" lang="it-IT" sz="900" spc="-1" strike="noStrike">
                          <a:solidFill>
                            <a:srgbClr val="264a60"/>
                          </a:solidFill>
                          <a:uFill>
                            <a:solidFill>
                              <a:srgbClr val="ffffff"/>
                            </a:solidFill>
                          </a:uFill>
                          <a:latin typeface="Montserrat Light"/>
                          <a:ea typeface="Arial"/>
                        </a:rPr>
                        <a:t>IL PREVENTIVO DI SPESA DEI DUE PROGETTI E' TROPPO ALTO</a:t>
                      </a:r>
                      <a:endParaRPr b="0" lang="it-IT" sz="1800" spc="-1" strike="noStrike">
                        <a:solidFill>
                          <a:srgbClr val="000000"/>
                        </a:solidFill>
                        <a:uFill>
                          <a:solidFill>
                            <a:srgbClr val="ffffff"/>
                          </a:solidFill>
                        </a:uFill>
                        <a:latin typeface="Arial"/>
                      </a:endParaRPr>
                    </a:p>
                  </a:txBody>
                  <a:tcPr marL="7560" marR="7560">
                    <a:lnL w="12240">
                      <a:solidFill>
                        <a:srgbClr val="ffffff"/>
                      </a:solidFill>
                    </a:lnL>
                    <a:lnR w="12240">
                      <a:solidFill>
                        <a:srgbClr val="ffffff"/>
                      </a:solidFill>
                    </a:lnR>
                    <a:lnT w="12240">
                      <a:solidFill>
                        <a:srgbClr val="ffffff"/>
                      </a:solidFill>
                    </a:lnT>
                    <a:lnB w="12240">
                      <a:solidFill>
                        <a:srgbClr val="ffffff"/>
                      </a:solidFill>
                    </a:lnB>
                    <a:solidFill>
                      <a:srgbClr val="ccced7"/>
                    </a:solidFill>
                  </a:tcPr>
                </a:tc>
                <a:tc>
                  <a:txBody>
                    <a:bodyPr lIns="7560" rIns="7560" tIns="7560" bIns="0" anchor="ctr"/>
                    <a:p>
                      <a:pPr algn="ctr">
                        <a:lnSpc>
                          <a:spcPct val="100000"/>
                        </a:lnSpc>
                      </a:pPr>
                      <a:r>
                        <a:rPr b="0" lang="it-IT" sz="900" spc="-1" strike="noStrike">
                          <a:solidFill>
                            <a:srgbClr val="010205"/>
                          </a:solidFill>
                          <a:uFill>
                            <a:solidFill>
                              <a:srgbClr val="ffffff"/>
                            </a:solidFill>
                          </a:uFill>
                          <a:latin typeface="Montserrat Light"/>
                          <a:ea typeface="Arial"/>
                        </a:rPr>
                        <a:t>12</a:t>
                      </a:r>
                      <a:endParaRPr b="0" lang="it-IT" sz="1800" spc="-1" strike="noStrike">
                        <a:solidFill>
                          <a:srgbClr val="000000"/>
                        </a:solidFill>
                        <a:uFill>
                          <a:solidFill>
                            <a:srgbClr val="ffffff"/>
                          </a:solidFill>
                        </a:uFill>
                        <a:latin typeface="Arial"/>
                      </a:endParaRPr>
                    </a:p>
                  </a:txBody>
                  <a:tcPr marL="7560" marR="7560">
                    <a:lnL w="12240">
                      <a:solidFill>
                        <a:srgbClr val="ffffff"/>
                      </a:solidFill>
                    </a:lnL>
                    <a:lnR w="12240">
                      <a:solidFill>
                        <a:srgbClr val="ffffff"/>
                      </a:solidFill>
                    </a:lnR>
                    <a:lnT w="12240">
                      <a:solidFill>
                        <a:srgbClr val="ffffff"/>
                      </a:solidFill>
                    </a:lnT>
                    <a:lnB w="12240">
                      <a:solidFill>
                        <a:srgbClr val="ffffff"/>
                      </a:solidFill>
                    </a:lnB>
                    <a:solidFill>
                      <a:srgbClr val="ccced7"/>
                    </a:solidFill>
                  </a:tcPr>
                </a:tc>
              </a:tr>
              <a:tr h="261720">
                <a:tc>
                  <a:txBody>
                    <a:bodyPr lIns="7560" rIns="7560" tIns="7560" bIns="0" anchor="ctr"/>
                    <a:p>
                      <a:pPr>
                        <a:lnSpc>
                          <a:spcPct val="100000"/>
                        </a:lnSpc>
                      </a:pPr>
                      <a:r>
                        <a:rPr b="0" lang="it-IT" sz="900" spc="-1" strike="noStrike">
                          <a:solidFill>
                            <a:srgbClr val="264a60"/>
                          </a:solidFill>
                          <a:uFill>
                            <a:solidFill>
                              <a:srgbClr val="ffffff"/>
                            </a:solidFill>
                          </a:uFill>
                          <a:latin typeface="Montserrat Light"/>
                          <a:ea typeface="Arial"/>
                        </a:rPr>
                        <a:t>IL PERCORSO DEL TRAM  E' TROPPO BREVE PERCHE' SE NE TRAGGA BENEFICIO</a:t>
                      </a:r>
                      <a:endParaRPr b="0" lang="it-IT" sz="1800" spc="-1" strike="noStrike">
                        <a:solidFill>
                          <a:srgbClr val="000000"/>
                        </a:solidFill>
                        <a:uFill>
                          <a:solidFill>
                            <a:srgbClr val="ffffff"/>
                          </a:solidFill>
                        </a:uFill>
                        <a:latin typeface="Arial"/>
                      </a:endParaRPr>
                    </a:p>
                  </a:txBody>
                  <a:tcPr marL="7560" marR="7560">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c>
                  <a:txBody>
                    <a:bodyPr lIns="7560" rIns="7560" tIns="7560" bIns="0" anchor="ctr"/>
                    <a:p>
                      <a:pPr algn="ctr">
                        <a:lnSpc>
                          <a:spcPct val="100000"/>
                        </a:lnSpc>
                      </a:pPr>
                      <a:r>
                        <a:rPr b="0" lang="it-IT" sz="900" spc="-1" strike="noStrike">
                          <a:solidFill>
                            <a:srgbClr val="010205"/>
                          </a:solidFill>
                          <a:uFill>
                            <a:solidFill>
                              <a:srgbClr val="ffffff"/>
                            </a:solidFill>
                          </a:uFill>
                          <a:latin typeface="Montserrat Light"/>
                          <a:ea typeface="Arial"/>
                        </a:rPr>
                        <a:t>10</a:t>
                      </a:r>
                      <a:endParaRPr b="0" lang="it-IT" sz="1800" spc="-1" strike="noStrike">
                        <a:solidFill>
                          <a:srgbClr val="000000"/>
                        </a:solidFill>
                        <a:uFill>
                          <a:solidFill>
                            <a:srgbClr val="ffffff"/>
                          </a:solidFill>
                        </a:uFill>
                        <a:latin typeface="Arial"/>
                      </a:endParaRPr>
                    </a:p>
                  </a:txBody>
                  <a:tcPr marL="7560" marR="7560">
                    <a:lnL w="12240">
                      <a:solidFill>
                        <a:srgbClr val="ffffff"/>
                      </a:solidFill>
                    </a:lnL>
                    <a:lnR w="12240">
                      <a:solidFill>
                        <a:srgbClr val="ffffff"/>
                      </a:solidFill>
                    </a:lnR>
                    <a:lnT w="12240">
                      <a:solidFill>
                        <a:srgbClr val="ffffff"/>
                      </a:solidFill>
                    </a:lnT>
                    <a:lnB w="12240">
                      <a:solidFill>
                        <a:srgbClr val="ffffff"/>
                      </a:solidFill>
                    </a:lnB>
                    <a:solidFill>
                      <a:srgbClr val="e7e8ec"/>
                    </a:solidFill>
                  </a:tcPr>
                </a:tc>
              </a:tr>
              <a:tr h="260640">
                <a:tc>
                  <a:txBody>
                    <a:bodyPr lIns="7560" rIns="7560" tIns="7560" bIns="0" anchor="ctr"/>
                    <a:p>
                      <a:pPr>
                        <a:lnSpc>
                          <a:spcPct val="100000"/>
                        </a:lnSpc>
                      </a:pPr>
                      <a:r>
                        <a:rPr b="0" lang="it-IT" sz="900" spc="-1" strike="noStrike">
                          <a:solidFill>
                            <a:srgbClr val="264a60"/>
                          </a:solidFill>
                          <a:uFill>
                            <a:solidFill>
                              <a:srgbClr val="ffffff"/>
                            </a:solidFill>
                          </a:uFill>
                          <a:latin typeface="Montserrat Light"/>
                          <a:ea typeface="Arial"/>
                        </a:rPr>
                        <a:t>SONO CONTRARIO AL TRAM, LEVA POSTI AUTO</a:t>
                      </a:r>
                      <a:endParaRPr b="0" lang="it-IT" sz="1800" spc="-1" strike="noStrike">
                        <a:solidFill>
                          <a:srgbClr val="000000"/>
                        </a:solidFill>
                        <a:uFill>
                          <a:solidFill>
                            <a:srgbClr val="ffffff"/>
                          </a:solidFill>
                        </a:uFill>
                        <a:latin typeface="Arial"/>
                      </a:endParaRPr>
                    </a:p>
                  </a:txBody>
                  <a:tcPr marL="7560" marR="7560">
                    <a:lnL w="12240">
                      <a:solidFill>
                        <a:srgbClr val="ffffff"/>
                      </a:solidFill>
                    </a:lnL>
                    <a:lnR w="12240">
                      <a:solidFill>
                        <a:srgbClr val="ffffff"/>
                      </a:solidFill>
                    </a:lnR>
                    <a:lnT w="12240">
                      <a:solidFill>
                        <a:srgbClr val="ffffff"/>
                      </a:solidFill>
                    </a:lnT>
                    <a:lnB w="12240">
                      <a:solidFill>
                        <a:srgbClr val="ffffff"/>
                      </a:solidFill>
                    </a:lnB>
                    <a:solidFill>
                      <a:srgbClr val="ccced7"/>
                    </a:solidFill>
                  </a:tcPr>
                </a:tc>
                <a:tc>
                  <a:txBody>
                    <a:bodyPr lIns="7560" rIns="7560" tIns="7560" bIns="0" anchor="ctr"/>
                    <a:p>
                      <a:pPr algn="ctr">
                        <a:lnSpc>
                          <a:spcPct val="100000"/>
                        </a:lnSpc>
                      </a:pPr>
                      <a:r>
                        <a:rPr b="0" lang="it-IT" sz="900" spc="-1" strike="noStrike">
                          <a:solidFill>
                            <a:srgbClr val="010205"/>
                          </a:solidFill>
                          <a:uFill>
                            <a:solidFill>
                              <a:srgbClr val="ffffff"/>
                            </a:solidFill>
                          </a:uFill>
                          <a:latin typeface="Montserrat Light"/>
                          <a:ea typeface="Arial"/>
                        </a:rPr>
                        <a:t>8</a:t>
                      </a:r>
                      <a:endParaRPr b="0" lang="it-IT" sz="1800" spc="-1" strike="noStrike">
                        <a:solidFill>
                          <a:srgbClr val="000000"/>
                        </a:solidFill>
                        <a:uFill>
                          <a:solidFill>
                            <a:srgbClr val="ffffff"/>
                          </a:solidFill>
                        </a:uFill>
                        <a:latin typeface="Arial"/>
                      </a:endParaRPr>
                    </a:p>
                  </a:txBody>
                  <a:tcPr marL="7560" marR="7560">
                    <a:lnL w="12240">
                      <a:solidFill>
                        <a:srgbClr val="ffffff"/>
                      </a:solidFill>
                    </a:lnL>
                    <a:lnR w="12240">
                      <a:solidFill>
                        <a:srgbClr val="ffffff"/>
                      </a:solidFill>
                    </a:lnR>
                    <a:lnT w="12240">
                      <a:solidFill>
                        <a:srgbClr val="ffffff"/>
                      </a:solidFill>
                    </a:lnT>
                    <a:lnB w="12240">
                      <a:solidFill>
                        <a:srgbClr val="ffffff"/>
                      </a:solidFill>
                    </a:lnB>
                    <a:solidFill>
                      <a:srgbClr val="ccced7"/>
                    </a:solidFill>
                  </a:tcPr>
                </a:tc>
              </a:tr>
            </a:tbl>
          </a:graphicData>
        </a:graphic>
      </p:graphicFrame>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7" name="CustomShape 1"/>
          <p:cNvSpPr/>
          <p:nvPr/>
        </p:nvSpPr>
        <p:spPr>
          <a:xfrm>
            <a:off x="276840" y="1125000"/>
            <a:ext cx="8616600" cy="547200"/>
          </a:xfrm>
          <a:prstGeom prst="rect">
            <a:avLst/>
          </a:prstGeom>
          <a:noFill/>
          <a:ln w="9360">
            <a:noFill/>
          </a:ln>
        </p:spPr>
        <p:style>
          <a:lnRef idx="0"/>
          <a:fillRef idx="0"/>
          <a:effectRef idx="0"/>
          <a:fontRef idx="minor"/>
        </p:style>
        <p:txBody>
          <a:bodyPr lIns="90000" rIns="90000" tIns="45000" bIns="45000"/>
          <a:p>
            <a:pPr>
              <a:lnSpc>
                <a:spcPct val="100000"/>
              </a:lnSpc>
            </a:pPr>
            <a:r>
              <a:rPr b="0" lang="it-IT" sz="1000" spc="-1" strike="noStrike">
                <a:solidFill>
                  <a:srgbClr val="000000"/>
                </a:solidFill>
                <a:uFill>
                  <a:solidFill>
                    <a:srgbClr val="ffffff"/>
                  </a:solidFill>
                </a:uFill>
                <a:latin typeface="Montserrat Light"/>
              </a:rPr>
              <a:t>NOTA METODOLOGICA E INFORMATIVA (in ottemperanza al regolamento dell’Autorità per le Garanzie nelle Comunicazioni in materia di pubblicazione e diffusione dei sondaggi sui mezzi di comunicazione di massa: delibera 256/10/CSP, allegato A, art. 5 del 9 dicembre 2010, pubblicato su G.U. 301 del 27/12/2010)</a:t>
            </a:r>
            <a:endParaRPr b="0" lang="it-IT" sz="1800" spc="-1" strike="noStrike">
              <a:solidFill>
                <a:srgbClr val="000000"/>
              </a:solidFill>
              <a:uFill>
                <a:solidFill>
                  <a:srgbClr val="ffffff"/>
                </a:solidFill>
              </a:uFill>
              <a:latin typeface="Arial"/>
            </a:endParaRPr>
          </a:p>
        </p:txBody>
      </p:sp>
      <p:sp>
        <p:nvSpPr>
          <p:cNvPr id="558" name="CustomShape 2"/>
          <p:cNvSpPr/>
          <p:nvPr/>
        </p:nvSpPr>
        <p:spPr>
          <a:xfrm>
            <a:off x="276840" y="1953000"/>
            <a:ext cx="8831520" cy="2010600"/>
          </a:xfrm>
          <a:prstGeom prst="rect">
            <a:avLst/>
          </a:prstGeom>
          <a:noFill/>
          <a:ln w="9360">
            <a:noFill/>
          </a:ln>
        </p:spPr>
        <p:style>
          <a:lnRef idx="0"/>
          <a:fillRef idx="0"/>
          <a:effectRef idx="0"/>
          <a:fontRef idx="minor"/>
        </p:style>
        <p:txBody>
          <a:bodyPr lIns="90000" rIns="90000" tIns="45000" bIns="45000"/>
          <a:p>
            <a:pPr>
              <a:lnSpc>
                <a:spcPct val="100000"/>
              </a:lnSpc>
            </a:pPr>
            <a:r>
              <a:rPr b="1" lang="it-IT" sz="900" spc="-1" strike="noStrike">
                <a:solidFill>
                  <a:srgbClr val="000000"/>
                </a:solidFill>
                <a:uFill>
                  <a:solidFill>
                    <a:srgbClr val="ffffff"/>
                  </a:solidFill>
                </a:uFill>
                <a:latin typeface="Montserrat Light"/>
              </a:rPr>
              <a:t>NOTA METODOLOGICA COMPLETA</a:t>
            </a:r>
            <a:endParaRPr b="0" lang="it-IT" sz="1800" spc="-1" strike="noStrike">
              <a:solidFill>
                <a:srgbClr val="000000"/>
              </a:solidFill>
              <a:uFill>
                <a:solidFill>
                  <a:srgbClr val="ffffff"/>
                </a:solidFill>
              </a:uFill>
              <a:latin typeface="Arial"/>
            </a:endParaRPr>
          </a:p>
          <a:p>
            <a:pPr>
              <a:lnSpc>
                <a:spcPct val="100000"/>
              </a:lnSpc>
            </a:pPr>
            <a:r>
              <a:rPr b="0" lang="it-IT" sz="900" spc="-1" strike="noStrike">
                <a:solidFill>
                  <a:srgbClr val="000000"/>
                </a:solidFill>
                <a:uFill>
                  <a:solidFill>
                    <a:srgbClr val="ffffff"/>
                  </a:solidFill>
                </a:uFill>
                <a:latin typeface="Montserrat Light"/>
              </a:rPr>
              <a:t>Titolo: </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La nuova tramvia a Firenze – risultati della linea VACS</a:t>
            </a:r>
            <a:endParaRPr b="0" lang="it-IT" sz="1800" spc="-1" strike="noStrike">
              <a:solidFill>
                <a:srgbClr val="000000"/>
              </a:solidFill>
              <a:uFill>
                <a:solidFill>
                  <a:srgbClr val="ffffff"/>
                </a:solidFill>
              </a:uFill>
              <a:latin typeface="Arial"/>
            </a:endParaRPr>
          </a:p>
          <a:p>
            <a:pPr>
              <a:lnSpc>
                <a:spcPct val="100000"/>
              </a:lnSpc>
            </a:pPr>
            <a:r>
              <a:rPr b="0" lang="it-IT" sz="900" spc="-1" strike="noStrike">
                <a:solidFill>
                  <a:srgbClr val="000000"/>
                </a:solidFill>
                <a:uFill>
                  <a:solidFill>
                    <a:srgbClr val="ffffff"/>
                  </a:solidFill>
                </a:uFill>
                <a:latin typeface="Montserrat Light"/>
              </a:rPr>
              <a:t>Soggetto realizzatore: </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Eumetra MR S.r.l.</a:t>
            </a:r>
            <a:endParaRPr b="0" lang="it-IT" sz="1800" spc="-1" strike="noStrike">
              <a:solidFill>
                <a:srgbClr val="000000"/>
              </a:solidFill>
              <a:uFill>
                <a:solidFill>
                  <a:srgbClr val="ffffff"/>
                </a:solidFill>
              </a:uFill>
              <a:latin typeface="Arial"/>
            </a:endParaRPr>
          </a:p>
          <a:p>
            <a:pPr>
              <a:lnSpc>
                <a:spcPct val="100000"/>
              </a:lnSpc>
            </a:pPr>
            <a:r>
              <a:rPr b="0" lang="it-IT" sz="900" spc="-1" strike="noStrike">
                <a:solidFill>
                  <a:srgbClr val="000000"/>
                </a:solidFill>
                <a:uFill>
                  <a:solidFill>
                    <a:srgbClr val="ffffff"/>
                  </a:solidFill>
                </a:uFill>
                <a:latin typeface="Montserrat Light"/>
              </a:rPr>
              <a:t>Committente/acquirente:                                        Razzanelli</a:t>
            </a:r>
            <a:endParaRPr b="0" lang="it-IT" sz="1800" spc="-1" strike="noStrike">
              <a:solidFill>
                <a:srgbClr val="000000"/>
              </a:solidFill>
              <a:uFill>
                <a:solidFill>
                  <a:srgbClr val="ffffff"/>
                </a:solidFill>
              </a:uFill>
              <a:latin typeface="Arial"/>
            </a:endParaRPr>
          </a:p>
          <a:p>
            <a:pPr>
              <a:lnSpc>
                <a:spcPct val="100000"/>
              </a:lnSpc>
            </a:pPr>
            <a:r>
              <a:rPr b="0" lang="it-IT" sz="900" spc="-1" strike="noStrike">
                <a:solidFill>
                  <a:srgbClr val="000000"/>
                </a:solidFill>
                <a:uFill>
                  <a:solidFill>
                    <a:srgbClr val="ffffff"/>
                  </a:solidFill>
                </a:uFill>
                <a:latin typeface="Montserrat Light"/>
              </a:rPr>
              <a:t>Periodo/Date di rilevazione:</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20-24 GIUGNO 2022</a:t>
            </a:r>
            <a:endParaRPr b="0" lang="it-IT" sz="1800" spc="-1" strike="noStrike">
              <a:solidFill>
                <a:srgbClr val="000000"/>
              </a:solidFill>
              <a:uFill>
                <a:solidFill>
                  <a:srgbClr val="ffffff"/>
                </a:solidFill>
              </a:uFill>
              <a:latin typeface="Arial"/>
            </a:endParaRPr>
          </a:p>
          <a:p>
            <a:pPr>
              <a:lnSpc>
                <a:spcPct val="100000"/>
              </a:lnSpc>
            </a:pPr>
            <a:r>
              <a:rPr b="0" lang="it-IT" sz="900" spc="-1" strike="noStrike">
                <a:solidFill>
                  <a:srgbClr val="000000"/>
                </a:solidFill>
                <a:uFill>
                  <a:solidFill>
                    <a:srgbClr val="ffffff"/>
                  </a:solidFill>
                </a:uFill>
                <a:latin typeface="Montserrat Light"/>
              </a:rPr>
              <a:t>Tipo e oggetto dell’indagine: </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Sondaggio d’opinione a livello territoriale nel comune di Firenze</a:t>
            </a:r>
            <a:endParaRPr b="0" lang="it-IT" sz="1800" spc="-1" strike="noStrike">
              <a:solidFill>
                <a:srgbClr val="000000"/>
              </a:solidFill>
              <a:uFill>
                <a:solidFill>
                  <a:srgbClr val="ffffff"/>
                </a:solidFill>
              </a:uFill>
              <a:latin typeface="Arial"/>
            </a:endParaRPr>
          </a:p>
          <a:p>
            <a:pPr>
              <a:lnSpc>
                <a:spcPct val="100000"/>
              </a:lnSpc>
            </a:pPr>
            <a:r>
              <a:rPr b="0" lang="it-IT" sz="900" spc="-1" strike="noStrike">
                <a:solidFill>
                  <a:srgbClr val="000000"/>
                </a:solidFill>
                <a:uFill>
                  <a:solidFill>
                    <a:srgbClr val="ffffff"/>
                  </a:solidFill>
                </a:uFill>
                <a:latin typeface="Montserrat Light"/>
              </a:rPr>
              <a:t>Popolazione di riferimento:</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Popolazione firorentina che frequenta le zone di riferimento, maggiorenne</a:t>
            </a:r>
            <a:endParaRPr b="0" lang="it-IT" sz="1800" spc="-1" strike="noStrike">
              <a:solidFill>
                <a:srgbClr val="000000"/>
              </a:solidFill>
              <a:uFill>
                <a:solidFill>
                  <a:srgbClr val="ffffff"/>
                </a:solidFill>
              </a:uFill>
              <a:latin typeface="Arial"/>
            </a:endParaRPr>
          </a:p>
          <a:p>
            <a:pPr>
              <a:lnSpc>
                <a:spcPct val="100000"/>
              </a:lnSpc>
            </a:pPr>
            <a:r>
              <a:rPr b="0" lang="it-IT" sz="900" spc="-1" strike="noStrike">
                <a:solidFill>
                  <a:srgbClr val="000000"/>
                </a:solidFill>
                <a:uFill>
                  <a:solidFill>
                    <a:srgbClr val="ffffff"/>
                  </a:solidFill>
                </a:uFill>
                <a:latin typeface="Montserrat Light"/>
              </a:rPr>
              <a:t>Estensione territoriale:</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territoriale / Comunale</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	</a:t>
            </a:r>
            <a:endParaRPr b="0" lang="it-IT" sz="1800" spc="-1" strike="noStrike">
              <a:solidFill>
                <a:srgbClr val="000000"/>
              </a:solidFill>
              <a:uFill>
                <a:solidFill>
                  <a:srgbClr val="ffffff"/>
                </a:solidFill>
              </a:uFill>
              <a:latin typeface="Arial"/>
            </a:endParaRPr>
          </a:p>
          <a:p>
            <a:pPr>
              <a:lnSpc>
                <a:spcPct val="100000"/>
              </a:lnSpc>
            </a:pPr>
            <a:r>
              <a:rPr b="0" lang="it-IT" sz="900" spc="-1" strike="noStrike">
                <a:solidFill>
                  <a:srgbClr val="000000"/>
                </a:solidFill>
                <a:uFill>
                  <a:solidFill>
                    <a:srgbClr val="ffffff"/>
                  </a:solidFill>
                </a:uFill>
                <a:latin typeface="Montserrat Light"/>
              </a:rPr>
              <a:t>Metodo di campionamento: </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Campione casuale</a:t>
            </a:r>
            <a:endParaRPr b="0" lang="it-IT" sz="1800" spc="-1" strike="noStrike">
              <a:solidFill>
                <a:srgbClr val="000000"/>
              </a:solidFill>
              <a:uFill>
                <a:solidFill>
                  <a:srgbClr val="ffffff"/>
                </a:solidFill>
              </a:uFill>
              <a:latin typeface="Arial"/>
            </a:endParaRPr>
          </a:p>
          <a:p>
            <a:pPr>
              <a:lnSpc>
                <a:spcPct val="100000"/>
              </a:lnSpc>
            </a:pPr>
            <a:r>
              <a:rPr b="0" lang="it-IT" sz="900" spc="-1" strike="noStrike">
                <a:solidFill>
                  <a:srgbClr val="000000"/>
                </a:solidFill>
                <a:uFill>
                  <a:solidFill>
                    <a:srgbClr val="ffffff"/>
                  </a:solidFill>
                </a:uFill>
                <a:latin typeface="Montserrat Light"/>
              </a:rPr>
              <a:t>Rappresentatività del campione: </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a:t>
            </a:r>
            <a:endParaRPr b="0" lang="it-IT" sz="1800" spc="-1" strike="noStrike">
              <a:solidFill>
                <a:srgbClr val="000000"/>
              </a:solidFill>
              <a:uFill>
                <a:solidFill>
                  <a:srgbClr val="ffffff"/>
                </a:solidFill>
              </a:uFill>
              <a:latin typeface="Arial"/>
            </a:endParaRPr>
          </a:p>
          <a:p>
            <a:pPr>
              <a:lnSpc>
                <a:spcPct val="100000"/>
              </a:lnSpc>
            </a:pPr>
            <a:r>
              <a:rPr b="0" lang="it-IT" sz="900" spc="-1" strike="noStrike">
                <a:solidFill>
                  <a:srgbClr val="000000"/>
                </a:solidFill>
                <a:uFill>
                  <a:solidFill>
                    <a:srgbClr val="ffffff"/>
                  </a:solidFill>
                </a:uFill>
                <a:latin typeface="Montserrat Light"/>
              </a:rPr>
              <a:t>Margine di errore:</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+/- 4,89</a:t>
            </a:r>
            <a:endParaRPr b="0" lang="it-IT" sz="1800" spc="-1" strike="noStrike">
              <a:solidFill>
                <a:srgbClr val="000000"/>
              </a:solidFill>
              <a:uFill>
                <a:solidFill>
                  <a:srgbClr val="ffffff"/>
                </a:solidFill>
              </a:uFill>
              <a:latin typeface="Arial"/>
            </a:endParaRPr>
          </a:p>
          <a:p>
            <a:pPr>
              <a:lnSpc>
                <a:spcPct val="100000"/>
              </a:lnSpc>
            </a:pPr>
            <a:r>
              <a:rPr b="0" lang="it-IT" sz="900" spc="-1" strike="noStrike">
                <a:solidFill>
                  <a:srgbClr val="000000"/>
                </a:solidFill>
                <a:uFill>
                  <a:solidFill>
                    <a:srgbClr val="ffffff"/>
                  </a:solidFill>
                </a:uFill>
                <a:latin typeface="Montserrat Light"/>
              </a:rPr>
              <a:t>Metodo di raccolta delle informazioni:                CAPI </a:t>
            </a:r>
            <a:r>
              <a:rPr b="0" lang="it-IT" sz="800" spc="-1" strike="noStrike">
                <a:solidFill>
                  <a:srgbClr val="000000"/>
                </a:solidFill>
                <a:uFill>
                  <a:solidFill>
                    <a:srgbClr val="ffffff"/>
                  </a:solidFill>
                </a:uFill>
                <a:latin typeface="Montserrat Light"/>
              </a:rPr>
              <a:t>(</a:t>
            </a:r>
            <a:r>
              <a:rPr b="0" lang="it-IT" sz="800" spc="-1" strike="noStrike">
                <a:solidFill>
                  <a:srgbClr val="000000"/>
                </a:solidFill>
                <a:uFill>
                  <a:solidFill>
                    <a:srgbClr val="ffffff"/>
                  </a:solidFill>
                </a:uFill>
                <a:latin typeface="Montserrat Light"/>
              </a:rPr>
              <a:t>Computer-Assisted personal Interviewing)</a:t>
            </a:r>
            <a:endParaRPr b="0" lang="it-IT" sz="1800" spc="-1" strike="noStrike">
              <a:solidFill>
                <a:srgbClr val="000000"/>
              </a:solidFill>
              <a:uFill>
                <a:solidFill>
                  <a:srgbClr val="ffffff"/>
                </a:solidFill>
              </a:uFill>
              <a:latin typeface="Arial"/>
            </a:endParaRPr>
          </a:p>
          <a:p>
            <a:pPr>
              <a:lnSpc>
                <a:spcPct val="100000"/>
              </a:lnSpc>
            </a:pPr>
            <a:r>
              <a:rPr b="0" lang="it-IT" sz="900" spc="-1" strike="noStrike">
                <a:solidFill>
                  <a:srgbClr val="000000"/>
                </a:solidFill>
                <a:uFill>
                  <a:solidFill>
                    <a:srgbClr val="ffffff"/>
                  </a:solidFill>
                </a:uFill>
                <a:latin typeface="Montserrat Light"/>
              </a:rPr>
              <a:t>Consistenza numerica del campione: </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401 casi</a:t>
            </a:r>
            <a:endParaRPr b="0" lang="it-IT" sz="1800" spc="-1" strike="noStrike">
              <a:solidFill>
                <a:srgbClr val="000000"/>
              </a:solidFill>
              <a:uFill>
                <a:solidFill>
                  <a:srgbClr val="ffffff"/>
                </a:solidFill>
              </a:uFill>
              <a:latin typeface="Arial"/>
            </a:endParaRPr>
          </a:p>
          <a:p>
            <a:pPr>
              <a:lnSpc>
                <a:spcPct val="100000"/>
              </a:lnSpc>
            </a:pPr>
            <a:r>
              <a:rPr b="0" lang="it-IT" sz="900" spc="-1" strike="noStrike">
                <a:solidFill>
                  <a:srgbClr val="000000"/>
                </a:solidFill>
                <a:uFill>
                  <a:solidFill>
                    <a:srgbClr val="ffffff"/>
                  </a:solidFill>
                </a:uFill>
                <a:latin typeface="Montserrat Light"/>
              </a:rPr>
              <a:t>Elaborazione dati: </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	</a:t>
            </a:r>
            <a:r>
              <a:rPr b="0" lang="it-IT" sz="900" spc="-1" strike="noStrike">
                <a:solidFill>
                  <a:srgbClr val="000000"/>
                </a:solidFill>
                <a:uFill>
                  <a:solidFill>
                    <a:srgbClr val="ffffff"/>
                  </a:solidFill>
                </a:uFill>
                <a:latin typeface="Montserrat Light"/>
              </a:rPr>
              <a:t>SPSS</a:t>
            </a:r>
            <a:endParaRPr b="0" lang="it-IT" sz="1800" spc="-1" strike="noStrike">
              <a:solidFill>
                <a:srgbClr val="000000"/>
              </a:solidFill>
              <a:uFill>
                <a:solidFill>
                  <a:srgbClr val="ffffff"/>
                </a:solidFill>
              </a:uFill>
              <a:latin typeface="Arial"/>
            </a:endParaRPr>
          </a:p>
        </p:txBody>
      </p:sp>
      <p:sp>
        <p:nvSpPr>
          <p:cNvPr id="559" name="CustomShape 3"/>
          <p:cNvSpPr/>
          <p:nvPr/>
        </p:nvSpPr>
        <p:spPr>
          <a:xfrm>
            <a:off x="276840" y="4155840"/>
            <a:ext cx="8496720" cy="515520"/>
          </a:xfrm>
          <a:prstGeom prst="rect">
            <a:avLst/>
          </a:prstGeom>
          <a:noFill/>
          <a:ln w="9360">
            <a:noFill/>
          </a:ln>
        </p:spPr>
        <p:style>
          <a:lnRef idx="0"/>
          <a:fillRef idx="0"/>
          <a:effectRef idx="0"/>
          <a:fontRef idx="minor"/>
        </p:style>
        <p:txBody>
          <a:bodyPr lIns="90000" rIns="90000" tIns="45000" bIns="45000"/>
          <a:p>
            <a:pPr>
              <a:lnSpc>
                <a:spcPct val="90000"/>
              </a:lnSpc>
            </a:pPr>
            <a:r>
              <a:rPr b="0" lang="it-IT" sz="1000" spc="-1" strike="noStrike">
                <a:solidFill>
                  <a:srgbClr val="000000"/>
                </a:solidFill>
                <a:uFill>
                  <a:solidFill>
                    <a:srgbClr val="ffffff"/>
                  </a:solidFill>
                </a:uFill>
                <a:latin typeface="Montserrat Light"/>
              </a:rPr>
              <a:t>Indirizzo del sito dove sarà disponibile la documentazione completa in caso di diffusione: www.agcom.it. In caso di pubblicazione è obbligatorio riportare le informazioni della scheda indicata, a pena di gravi sanzioni. Eumetra Monterosa non si assume alcuna responsabilità in caso di inosservanza.</a:t>
            </a:r>
            <a:endParaRPr b="0" lang="it-IT" sz="1800" spc="-1" strike="noStrike">
              <a:solidFill>
                <a:srgbClr val="000000"/>
              </a:solidFill>
              <a:uFill>
                <a:solidFill>
                  <a:srgbClr val="ffffff"/>
                </a:solidFill>
              </a:uFill>
              <a:latin typeface="Arial"/>
            </a:endParaRPr>
          </a:p>
        </p:txBody>
      </p:sp>
      <p:sp>
        <p:nvSpPr>
          <p:cNvPr id="560" name="TextShape 4"/>
          <p:cNvSpPr txBox="1"/>
          <p:nvPr/>
        </p:nvSpPr>
        <p:spPr>
          <a:xfrm>
            <a:off x="533880" y="416160"/>
            <a:ext cx="7886520" cy="434880"/>
          </a:xfrm>
          <a:prstGeom prst="rect">
            <a:avLst/>
          </a:prstGeom>
          <a:noFill/>
          <a:ln>
            <a:noFill/>
          </a:ln>
        </p:spPr>
        <p:txBody>
          <a:bodyPr lIns="90000" rIns="90000" tIns="45000" bIns="45000"/>
          <a:p>
            <a:pPr>
              <a:lnSpc>
                <a:spcPct val="100000"/>
              </a:lnSpc>
            </a:pPr>
            <a:r>
              <a:rPr b="0" lang="it-IT" sz="2000" spc="-1" strike="noStrike">
                <a:solidFill>
                  <a:srgbClr val="143880"/>
                </a:solidFill>
                <a:uFill>
                  <a:solidFill>
                    <a:srgbClr val="ffffff"/>
                  </a:solidFill>
                </a:uFill>
                <a:latin typeface="Montserrat Medium"/>
                <a:ea typeface="Montserrat Medium"/>
              </a:rPr>
              <a:t>Scheda della ricerca</a:t>
            </a:r>
            <a:r>
              <a:rPr b="0" lang="it-IT" sz="2000" spc="-1" strike="noStrike">
                <a:solidFill>
                  <a:srgbClr val="143880"/>
                </a:solidFill>
                <a:uFill>
                  <a:solidFill>
                    <a:srgbClr val="ffffff"/>
                  </a:solidFill>
                </a:uFill>
                <a:latin typeface="Montserrat Medium"/>
                <a:ea typeface="Montserrat Medium"/>
              </a:rPr>
              <a:t>
</a:t>
            </a:r>
            <a:endParaRPr b="0" lang="it-IT" sz="1400" spc="-1" strike="noStrike">
              <a:solidFill>
                <a:srgbClr val="000000"/>
              </a:solidFill>
              <a:uFill>
                <a:solidFill>
                  <a:srgbClr val="ffffff"/>
                </a:solidFill>
              </a:uFill>
              <a:latin typeface="Arial"/>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1" name="Google Shape;200;g9817b5d940_0_110" descr=""/>
          <p:cNvPicPr/>
          <p:nvPr/>
        </p:nvPicPr>
        <p:blipFill>
          <a:blip r:embed="rId1"/>
          <a:srcRect l="21486" t="40793" r="63544" b="41714"/>
          <a:stretch/>
        </p:blipFill>
        <p:spPr>
          <a:xfrm>
            <a:off x="3558600" y="3888720"/>
            <a:ext cx="506160" cy="418320"/>
          </a:xfrm>
          <a:prstGeom prst="rect">
            <a:avLst/>
          </a:prstGeom>
          <a:ln>
            <a:noFill/>
          </a:ln>
        </p:spPr>
      </p:pic>
      <p:pic>
        <p:nvPicPr>
          <p:cNvPr id="562" name="Google Shape;201;g9817b5d940_0_110" descr=""/>
          <p:cNvPicPr/>
          <p:nvPr/>
        </p:nvPicPr>
        <p:blipFill>
          <a:blip r:embed="rId2"/>
          <a:srcRect l="36141" t="40793" r="48887" b="41714"/>
          <a:stretch/>
        </p:blipFill>
        <p:spPr>
          <a:xfrm>
            <a:off x="4065480" y="3888720"/>
            <a:ext cx="506160" cy="418320"/>
          </a:xfrm>
          <a:prstGeom prst="rect">
            <a:avLst/>
          </a:prstGeom>
          <a:ln>
            <a:noFill/>
          </a:ln>
        </p:spPr>
      </p:pic>
      <p:pic>
        <p:nvPicPr>
          <p:cNvPr id="563" name="Google Shape;202;g9817b5d940_0_110" descr=""/>
          <p:cNvPicPr/>
          <p:nvPr/>
        </p:nvPicPr>
        <p:blipFill>
          <a:blip r:embed="rId3"/>
          <a:srcRect l="50949" t="40793" r="34079" b="41714"/>
          <a:stretch/>
        </p:blipFill>
        <p:spPr>
          <a:xfrm>
            <a:off x="4572000" y="3888720"/>
            <a:ext cx="506160" cy="418320"/>
          </a:xfrm>
          <a:prstGeom prst="rect">
            <a:avLst/>
          </a:prstGeom>
          <a:ln>
            <a:noFill/>
          </a:ln>
        </p:spPr>
      </p:pic>
      <p:pic>
        <p:nvPicPr>
          <p:cNvPr id="564" name="Google Shape;203;g9817b5d940_0_110" descr=""/>
          <p:cNvPicPr/>
          <p:nvPr/>
        </p:nvPicPr>
        <p:blipFill>
          <a:blip r:embed="rId4"/>
          <a:srcRect l="65718" t="40793" r="19310" b="41714"/>
          <a:stretch/>
        </p:blipFill>
        <p:spPr>
          <a:xfrm>
            <a:off x="5078520" y="3888720"/>
            <a:ext cx="506160" cy="41832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5" name="TextShape 1"/>
          <p:cNvSpPr txBox="1"/>
          <p:nvPr/>
        </p:nvSpPr>
        <p:spPr>
          <a:xfrm>
            <a:off x="533880" y="416160"/>
            <a:ext cx="7886520" cy="434880"/>
          </a:xfrm>
          <a:prstGeom prst="rect">
            <a:avLst/>
          </a:prstGeom>
          <a:solidFill>
            <a:srgbClr val="ededed"/>
          </a:solidFill>
          <a:ln w="57240">
            <a:solidFill>
              <a:srgbClr val="ffffff"/>
            </a:solidFill>
            <a:miter/>
          </a:ln>
        </p:spPr>
        <p:txBody>
          <a:bodyPr lIns="90000" rIns="90000" tIns="45000" bIns="45000" anchor="ctr"/>
          <a:p>
            <a:pPr>
              <a:lnSpc>
                <a:spcPct val="100000"/>
              </a:lnSpc>
            </a:pPr>
            <a:r>
              <a:rPr b="0" lang="it-IT" sz="2000" spc="-1" strike="noStrike">
                <a:solidFill>
                  <a:srgbClr val="143880"/>
                </a:solidFill>
                <a:uFill>
                  <a:solidFill>
                    <a:srgbClr val="ffffff"/>
                  </a:solidFill>
                </a:uFill>
                <a:latin typeface="Montserrat Medium"/>
                <a:ea typeface="Montserrat Medium"/>
              </a:rPr>
              <a:t>Premessa</a:t>
            </a:r>
            <a:endParaRPr b="0" lang="it-IT" sz="1400" spc="-1" strike="noStrike">
              <a:solidFill>
                <a:srgbClr val="000000"/>
              </a:solidFill>
              <a:uFill>
                <a:solidFill>
                  <a:srgbClr val="ffffff"/>
                </a:solidFill>
              </a:uFill>
              <a:latin typeface="Arial"/>
            </a:endParaRPr>
          </a:p>
        </p:txBody>
      </p:sp>
      <p:sp>
        <p:nvSpPr>
          <p:cNvPr id="426" name="TextShape 2"/>
          <p:cNvSpPr txBox="1"/>
          <p:nvPr/>
        </p:nvSpPr>
        <p:spPr>
          <a:xfrm>
            <a:off x="533880" y="1054080"/>
            <a:ext cx="4357080" cy="3573000"/>
          </a:xfrm>
          <a:prstGeom prst="rect">
            <a:avLst/>
          </a:prstGeom>
          <a:solidFill>
            <a:srgbClr val="ededed"/>
          </a:solidFill>
          <a:ln w="57240">
            <a:solidFill>
              <a:srgbClr val="ffffff"/>
            </a:solidFill>
            <a:miter/>
          </a:ln>
        </p:spPr>
        <p:txBody>
          <a:bodyPr lIns="90000" rIns="90000" tIns="45000" bIns="45000" anchor="ctr"/>
          <a:p>
            <a:pPr algn="just">
              <a:lnSpc>
                <a:spcPct val="100000"/>
              </a:lnSpc>
            </a:pPr>
            <a:r>
              <a:rPr b="0" lang="it-IT" sz="1200" spc="-1" strike="noStrike">
                <a:solidFill>
                  <a:srgbClr val="3c3c3b"/>
                </a:solidFill>
                <a:uFill>
                  <a:solidFill>
                    <a:srgbClr val="ffffff"/>
                  </a:solidFill>
                </a:uFill>
                <a:latin typeface="Montserrat Light"/>
                <a:ea typeface="Montserrat Light"/>
              </a:rPr>
              <a:t>L’amministrazione comunale di Firenze ha deciso di proporre la realizzazione di due nuovi rami di tramvia in città. </a:t>
            </a:r>
            <a:endParaRPr b="0" lang="it-IT" sz="1400" spc="-1" strike="noStrike">
              <a:solidFill>
                <a:srgbClr val="000000"/>
              </a:solidFill>
              <a:uFill>
                <a:solidFill>
                  <a:srgbClr val="ffffff"/>
                </a:solidFill>
              </a:uFill>
              <a:latin typeface="Arial"/>
            </a:endParaRPr>
          </a:p>
          <a:p>
            <a:pPr algn="just">
              <a:lnSpc>
                <a:spcPct val="100000"/>
              </a:lnSpc>
            </a:pPr>
            <a:endParaRPr b="0" lang="it-IT" sz="1400" spc="-1" strike="noStrike">
              <a:solidFill>
                <a:srgbClr val="000000"/>
              </a:solidFill>
              <a:uFill>
                <a:solidFill>
                  <a:srgbClr val="ffffff"/>
                </a:solidFill>
              </a:uFill>
              <a:latin typeface="Arial"/>
            </a:endParaRPr>
          </a:p>
          <a:p>
            <a:pPr algn="just">
              <a:lnSpc>
                <a:spcPct val="100000"/>
              </a:lnSpc>
            </a:pPr>
            <a:r>
              <a:rPr b="0" lang="it-IT" sz="1200" spc="-1" strike="noStrike">
                <a:solidFill>
                  <a:srgbClr val="3c3c3b"/>
                </a:solidFill>
                <a:uFill>
                  <a:solidFill>
                    <a:srgbClr val="ffffff"/>
                  </a:solidFill>
                </a:uFill>
                <a:latin typeface="Montserrat Light"/>
                <a:ea typeface="Montserrat Light"/>
              </a:rPr>
              <a:t>Tale opera avrà certamente un impatto nelle zone di riferimento e, a questo proposito, il committente ha richiesto ad Eumetra di realizzare un sondaggio di opinione presso i frequentatori della zona, in modo da comprendere il loro favore o sfavore rispetto a questa possibilità, anche alla luce delle possibili soluzioni alternative alla realizzazione della tramvia.</a:t>
            </a:r>
            <a:endParaRPr b="0" lang="it-IT" sz="1400" spc="-1" strike="noStrike">
              <a:solidFill>
                <a:srgbClr val="000000"/>
              </a:solidFill>
              <a:uFill>
                <a:solidFill>
                  <a:srgbClr val="ffffff"/>
                </a:solidFill>
              </a:uFill>
              <a:latin typeface="Arial"/>
            </a:endParaRPr>
          </a:p>
          <a:p>
            <a:pPr algn="just">
              <a:lnSpc>
                <a:spcPct val="100000"/>
              </a:lnSpc>
            </a:pPr>
            <a:endParaRPr b="0" lang="it-IT" sz="1400" spc="-1" strike="noStrike">
              <a:solidFill>
                <a:srgbClr val="000000"/>
              </a:solidFill>
              <a:uFill>
                <a:solidFill>
                  <a:srgbClr val="ffffff"/>
                </a:solidFill>
              </a:uFill>
              <a:latin typeface="Arial"/>
            </a:endParaRPr>
          </a:p>
        </p:txBody>
      </p:sp>
      <p:pic>
        <p:nvPicPr>
          <p:cNvPr id="427" name="Immagine 6" descr=""/>
          <p:cNvPicPr/>
          <p:nvPr/>
        </p:nvPicPr>
        <p:blipFill>
          <a:blip r:embed="rId1"/>
          <a:stretch/>
        </p:blipFill>
        <p:spPr>
          <a:xfrm>
            <a:off x="5111280" y="1136160"/>
            <a:ext cx="3762360" cy="2821680"/>
          </a:xfrm>
          <a:prstGeom prst="rect">
            <a:avLst/>
          </a:prstGeom>
          <a:ln>
            <a:noFill/>
          </a:ln>
        </p:spPr>
      </p:pic>
      <p:pic>
        <p:nvPicPr>
          <p:cNvPr id="428" name="Google Shape;81;g53b041b37e_0_24" descr=""/>
          <p:cNvPicPr/>
          <p:nvPr/>
        </p:nvPicPr>
        <p:blipFill>
          <a:blip r:embed="rId2"/>
          <a:stretch/>
        </p:blipFill>
        <p:spPr>
          <a:xfrm>
            <a:off x="4660200" y="348840"/>
            <a:ext cx="3573360" cy="334152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29" name="Segnaposto immagine 7" descr=""/>
          <p:cNvPicPr/>
          <p:nvPr/>
        </p:nvPicPr>
        <p:blipFill>
          <a:blip r:embed="rId1"/>
          <a:srcRect l="17480" t="0" r="17480" b="0"/>
          <a:stretch/>
        </p:blipFill>
        <p:spPr>
          <a:xfrm>
            <a:off x="5115600" y="1139040"/>
            <a:ext cx="3494160" cy="3609000"/>
          </a:xfrm>
          <a:prstGeom prst="rect">
            <a:avLst/>
          </a:prstGeom>
          <a:ln w="57240">
            <a:solidFill>
              <a:srgbClr val="ffffff"/>
            </a:solidFill>
            <a:miter/>
          </a:ln>
        </p:spPr>
      </p:pic>
      <p:pic>
        <p:nvPicPr>
          <p:cNvPr id="430" name="Google Shape;81;g53b041b37e_0_24" descr=""/>
          <p:cNvPicPr/>
          <p:nvPr/>
        </p:nvPicPr>
        <p:blipFill>
          <a:blip r:embed="rId2"/>
          <a:stretch/>
        </p:blipFill>
        <p:spPr>
          <a:xfrm>
            <a:off x="4526280" y="84240"/>
            <a:ext cx="4376160" cy="4376160"/>
          </a:xfrm>
          <a:prstGeom prst="rect">
            <a:avLst/>
          </a:prstGeom>
          <a:ln>
            <a:noFill/>
          </a:ln>
        </p:spPr>
      </p:pic>
      <p:sp>
        <p:nvSpPr>
          <p:cNvPr id="431" name="TextShape 1"/>
          <p:cNvSpPr txBox="1"/>
          <p:nvPr/>
        </p:nvSpPr>
        <p:spPr>
          <a:xfrm>
            <a:off x="533880" y="416160"/>
            <a:ext cx="7886520" cy="434880"/>
          </a:xfrm>
          <a:prstGeom prst="rect">
            <a:avLst/>
          </a:prstGeom>
          <a:solidFill>
            <a:srgbClr val="ededed"/>
          </a:solidFill>
          <a:ln w="57240">
            <a:solidFill>
              <a:srgbClr val="ffffff"/>
            </a:solidFill>
            <a:miter/>
          </a:ln>
        </p:spPr>
        <p:txBody>
          <a:bodyPr lIns="90000" rIns="90000" tIns="45000" bIns="45000" anchor="ctr"/>
          <a:p>
            <a:pPr>
              <a:lnSpc>
                <a:spcPct val="100000"/>
              </a:lnSpc>
            </a:pPr>
            <a:r>
              <a:rPr b="0" lang="it-IT" sz="2000" spc="-1" strike="noStrike">
                <a:solidFill>
                  <a:srgbClr val="143880"/>
                </a:solidFill>
                <a:uFill>
                  <a:solidFill>
                    <a:srgbClr val="ffffff"/>
                  </a:solidFill>
                </a:uFill>
                <a:latin typeface="Montserrat Medium"/>
                <a:ea typeface="Montserrat Medium"/>
              </a:rPr>
              <a:t>I contenuti della ricerca</a:t>
            </a:r>
            <a:endParaRPr b="0" lang="it-IT" sz="1400" spc="-1" strike="noStrike">
              <a:solidFill>
                <a:srgbClr val="000000"/>
              </a:solidFill>
              <a:uFill>
                <a:solidFill>
                  <a:srgbClr val="ffffff"/>
                </a:solidFill>
              </a:uFill>
              <a:latin typeface="Arial"/>
            </a:endParaRPr>
          </a:p>
        </p:txBody>
      </p:sp>
      <p:sp>
        <p:nvSpPr>
          <p:cNvPr id="432" name="TextShape 2"/>
          <p:cNvSpPr txBox="1"/>
          <p:nvPr/>
        </p:nvSpPr>
        <p:spPr>
          <a:xfrm>
            <a:off x="533880" y="1140840"/>
            <a:ext cx="4128840" cy="3556440"/>
          </a:xfrm>
          <a:prstGeom prst="rect">
            <a:avLst/>
          </a:prstGeom>
          <a:solidFill>
            <a:srgbClr val="ededed"/>
          </a:solidFill>
          <a:ln w="57240">
            <a:solidFill>
              <a:srgbClr val="ffffff"/>
            </a:solidFill>
            <a:miter/>
          </a:ln>
        </p:spPr>
        <p:txBody>
          <a:bodyPr lIns="90000" rIns="90000" tIns="45000" bIns="45000" anchor="ctr"/>
          <a:p>
            <a:pPr algn="just">
              <a:lnSpc>
                <a:spcPct val="100000"/>
              </a:lnSpc>
            </a:pPr>
            <a:r>
              <a:rPr b="0" lang="it-IT" sz="1100" spc="-1" strike="noStrike">
                <a:solidFill>
                  <a:srgbClr val="3c3c3b"/>
                </a:solidFill>
                <a:uFill>
                  <a:solidFill>
                    <a:srgbClr val="ffffff"/>
                  </a:solidFill>
                </a:uFill>
                <a:latin typeface="Montserrat Light"/>
                <a:ea typeface="Montserrat Light"/>
              </a:rPr>
              <a:t>Le due linee di tramvia percorreranno due zone diverse, quindi l’indagine è stata svolta somministrando due  questionari, uno per ciascun percorso, concordati con il committente.</a:t>
            </a:r>
            <a:endParaRPr b="0" lang="it-IT" sz="1400" spc="-1" strike="noStrike">
              <a:solidFill>
                <a:srgbClr val="000000"/>
              </a:solidFill>
              <a:uFill>
                <a:solidFill>
                  <a:srgbClr val="ffffff"/>
                </a:solidFill>
              </a:uFill>
              <a:latin typeface="Arial"/>
            </a:endParaRPr>
          </a:p>
          <a:p>
            <a:pPr algn="just">
              <a:lnSpc>
                <a:spcPct val="100000"/>
              </a:lnSpc>
            </a:pPr>
            <a:endParaRPr b="0" lang="it-IT" sz="1400" spc="-1" strike="noStrike">
              <a:solidFill>
                <a:srgbClr val="000000"/>
              </a:solidFill>
              <a:uFill>
                <a:solidFill>
                  <a:srgbClr val="ffffff"/>
                </a:solidFill>
              </a:uFill>
              <a:latin typeface="Arial"/>
            </a:endParaRPr>
          </a:p>
          <a:p>
            <a:pPr marL="171360" indent="-171000">
              <a:lnSpc>
                <a:spcPct val="100000"/>
              </a:lnSpc>
              <a:buClr>
                <a:srgbClr val="000000"/>
              </a:buClr>
              <a:buFont typeface="Montserrat Light"/>
              <a:buChar char="→"/>
            </a:pPr>
            <a:r>
              <a:rPr b="0" lang="it-IT" sz="1100" spc="-1" strike="noStrike">
                <a:solidFill>
                  <a:srgbClr val="3c3c3b"/>
                </a:solidFill>
                <a:uFill>
                  <a:solidFill>
                    <a:srgbClr val="ffffff"/>
                  </a:solidFill>
                </a:uFill>
                <a:latin typeface="Montserrat Light"/>
                <a:ea typeface="Montserrat Light"/>
              </a:rPr>
              <a:t>Linea VACS </a:t>
            </a:r>
            <a:r>
              <a:rPr b="0" lang="it-IT" sz="1100" spc="-1" strike="noStrike">
                <a:solidFill>
                  <a:srgbClr val="3c3c3b"/>
                </a:solidFill>
                <a:uFill>
                  <a:solidFill>
                    <a:srgbClr val="ffffff"/>
                  </a:solidFill>
                </a:uFill>
                <a:latin typeface="Montserrat Light"/>
                <a:ea typeface="Montserrat Light"/>
              </a:rPr>
              <a:t>
</a:t>
            </a:r>
            <a:r>
              <a:rPr b="0" i="1" lang="it-IT" sz="1100" spc="-1" strike="noStrike">
                <a:solidFill>
                  <a:srgbClr val="3c3c3b"/>
                </a:solidFill>
                <a:uFill>
                  <a:solidFill>
                    <a:srgbClr val="ffffff"/>
                  </a:solidFill>
                </a:uFill>
                <a:latin typeface="Montserrat Light"/>
                <a:ea typeface="Montserrat Light"/>
              </a:rPr>
              <a:t>Il tratto della tramvia che va da Piazza della Libertà gira a destra in Via Cavour, gira intorno alla Piazza San Marco, entra in via La Pira e Via Lamarmora ed arriva sul Viale Matteotti</a:t>
            </a:r>
            <a:endParaRPr b="0" lang="it-IT" sz="1400" spc="-1" strike="noStrike">
              <a:solidFill>
                <a:srgbClr val="000000"/>
              </a:solidFill>
              <a:uFill>
                <a:solidFill>
                  <a:srgbClr val="ffffff"/>
                </a:solidFill>
              </a:uFill>
              <a:latin typeface="Arial"/>
            </a:endParaRPr>
          </a:p>
          <a:p>
            <a:pPr>
              <a:lnSpc>
                <a:spcPct val="100000"/>
              </a:lnSpc>
            </a:pPr>
            <a:endParaRPr b="0" lang="it-IT" sz="1400" spc="-1" strike="noStrike">
              <a:solidFill>
                <a:srgbClr val="000000"/>
              </a:solidFill>
              <a:uFill>
                <a:solidFill>
                  <a:srgbClr val="ffffff"/>
                </a:solidFill>
              </a:uFill>
              <a:latin typeface="Arial"/>
            </a:endParaRPr>
          </a:p>
          <a:p>
            <a:pPr marL="171360" indent="-171000" algn="just">
              <a:lnSpc>
                <a:spcPct val="100000"/>
              </a:lnSpc>
              <a:buClr>
                <a:srgbClr val="000000"/>
              </a:buClr>
              <a:buFont typeface="Montserrat Light"/>
              <a:buChar char="→"/>
            </a:pPr>
            <a:r>
              <a:rPr b="0" lang="it-IT" sz="1100" spc="-1" strike="noStrike">
                <a:solidFill>
                  <a:srgbClr val="3c3c3b"/>
                </a:solidFill>
                <a:uFill>
                  <a:solidFill>
                    <a:srgbClr val="ffffff"/>
                  </a:solidFill>
                </a:uFill>
                <a:latin typeface="Montserrat Light"/>
                <a:ea typeface="Montserrat Light"/>
              </a:rPr>
              <a:t>Linea 321</a:t>
            </a:r>
            <a:endParaRPr b="0" lang="it-IT" sz="1400" spc="-1" strike="noStrike">
              <a:solidFill>
                <a:srgbClr val="000000"/>
              </a:solidFill>
              <a:uFill>
                <a:solidFill>
                  <a:srgbClr val="ffffff"/>
                </a:solidFill>
              </a:uFill>
              <a:latin typeface="Arial"/>
            </a:endParaRPr>
          </a:p>
          <a:p>
            <a:pPr marL="176040" indent="-175680" algn="just">
              <a:lnSpc>
                <a:spcPct val="100000"/>
              </a:lnSpc>
            </a:pPr>
            <a:r>
              <a:rPr b="0" lang="it-IT" sz="1100" spc="-1" strike="noStrike">
                <a:solidFill>
                  <a:srgbClr val="3c3c3b"/>
                </a:solidFill>
                <a:uFill>
                  <a:solidFill>
                    <a:srgbClr val="ffffff"/>
                  </a:solidFill>
                </a:uFill>
                <a:latin typeface="Montserrat Light"/>
                <a:ea typeface="Montserrat Light"/>
              </a:rPr>
              <a:t>     </a:t>
            </a:r>
            <a:r>
              <a:rPr b="0" i="1" lang="it-IT" sz="1100" spc="-1" strike="noStrike">
                <a:solidFill>
                  <a:srgbClr val="3c3c3b"/>
                </a:solidFill>
                <a:uFill>
                  <a:solidFill>
                    <a:srgbClr val="ffffff"/>
                  </a:solidFill>
                </a:uFill>
                <a:latin typeface="Montserrat Light"/>
                <a:ea typeface="Montserrat Light"/>
              </a:rPr>
              <a:t>Piazza della Libertà, Viale Matteotti, Piazza Donatello, Viale Gramsci, Piazza Beccaria, Piazza Piave, Viale Giovine Italia, Ponte San Niccolo’, Lungarno Colombo, Ponte Da Verrazzano, Piazza Ravenna, Via Poggio Bracciolini, Piazza Gavinana, Viale Giannotti. </a:t>
            </a:r>
            <a:r>
              <a:rPr b="0" i="1" lang="it-IT" sz="1100" spc="-1" strike="noStrike">
                <a:solidFill>
                  <a:srgbClr val="3c3c3b"/>
                </a:solidFill>
                <a:uFill>
                  <a:solidFill>
                    <a:srgbClr val="ffffff"/>
                  </a:solidFill>
                </a:uFill>
                <a:latin typeface="Montserrat Light"/>
                <a:ea typeface="Montserrat Light"/>
              </a:rPr>
              <a:t>	</a:t>
            </a:r>
            <a:r>
              <a:rPr b="0" i="1" lang="it-IT" sz="1100" spc="-1" strike="noStrike">
                <a:solidFill>
                  <a:srgbClr val="3c3c3b"/>
                </a:solidFill>
                <a:uFill>
                  <a:solidFill>
                    <a:srgbClr val="ffffff"/>
                  </a:solidFill>
                </a:uFill>
                <a:latin typeface="Montserrat Light"/>
                <a:ea typeface="Montserrat Light"/>
              </a:rPr>
              <a:t> </a:t>
            </a:r>
            <a:endParaRPr b="0" lang="it-IT" sz="1400" spc="-1" strike="noStrike">
              <a:solidFill>
                <a:srgbClr val="000000"/>
              </a:solidFill>
              <a:uFill>
                <a:solidFill>
                  <a:srgbClr val="ffffff"/>
                </a:solidFill>
              </a:uFill>
              <a:latin typeface="Arial"/>
            </a:endParaRPr>
          </a:p>
          <a:p>
            <a:pPr marL="176040" indent="-175680" algn="just">
              <a:lnSpc>
                <a:spcPct val="100000"/>
              </a:lnSpc>
            </a:pPr>
            <a:endParaRPr b="0" lang="it-IT" sz="14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3" name="CustomShape 1"/>
          <p:cNvSpPr/>
          <p:nvPr/>
        </p:nvSpPr>
        <p:spPr>
          <a:xfrm>
            <a:off x="321120" y="1159920"/>
            <a:ext cx="2661120" cy="3494520"/>
          </a:xfrm>
          <a:prstGeom prst="roundRect">
            <a:avLst>
              <a:gd name="adj" fmla="val 16667"/>
            </a:avLst>
          </a:prstGeom>
          <a:solidFill>
            <a:schemeClr val="tx2">
              <a:alpha val="25000"/>
            </a:schemeClr>
          </a:solidFill>
          <a:ln>
            <a:solidFill>
              <a:srgbClr val="35a8e0"/>
            </a:solidFill>
            <a:round/>
          </a:ln>
        </p:spPr>
        <p:style>
          <a:lnRef idx="2">
            <a:schemeClr val="accent1">
              <a:shade val="50000"/>
            </a:schemeClr>
          </a:lnRef>
          <a:fillRef idx="1">
            <a:schemeClr val="accent1"/>
          </a:fillRef>
          <a:effectRef idx="0">
            <a:schemeClr val="accent1"/>
          </a:effectRef>
          <a:fontRef idx="minor"/>
        </p:style>
      </p:sp>
      <p:sp>
        <p:nvSpPr>
          <p:cNvPr id="434" name="CustomShape 2"/>
          <p:cNvSpPr/>
          <p:nvPr/>
        </p:nvSpPr>
        <p:spPr>
          <a:xfrm>
            <a:off x="6186600" y="1159920"/>
            <a:ext cx="2661120" cy="3494520"/>
          </a:xfrm>
          <a:prstGeom prst="roundRect">
            <a:avLst>
              <a:gd name="adj" fmla="val 16667"/>
            </a:avLst>
          </a:prstGeom>
          <a:solidFill>
            <a:schemeClr val="tx2">
              <a:alpha val="25000"/>
            </a:schemeClr>
          </a:solidFill>
          <a:ln>
            <a:solidFill>
              <a:srgbClr val="35a8e0"/>
            </a:solidFill>
            <a:round/>
          </a:ln>
        </p:spPr>
        <p:style>
          <a:lnRef idx="2">
            <a:schemeClr val="accent1">
              <a:shade val="50000"/>
            </a:schemeClr>
          </a:lnRef>
          <a:fillRef idx="1">
            <a:schemeClr val="accent1"/>
          </a:fillRef>
          <a:effectRef idx="0">
            <a:schemeClr val="accent1"/>
          </a:effectRef>
          <a:fontRef idx="minor"/>
        </p:style>
      </p:sp>
      <p:sp>
        <p:nvSpPr>
          <p:cNvPr id="435" name="CustomShape 3"/>
          <p:cNvSpPr/>
          <p:nvPr/>
        </p:nvSpPr>
        <p:spPr>
          <a:xfrm>
            <a:off x="3252960" y="1162440"/>
            <a:ext cx="2661120" cy="3494520"/>
          </a:xfrm>
          <a:prstGeom prst="roundRect">
            <a:avLst>
              <a:gd name="adj" fmla="val 16667"/>
            </a:avLst>
          </a:prstGeom>
          <a:solidFill>
            <a:schemeClr val="tx2">
              <a:alpha val="25000"/>
            </a:schemeClr>
          </a:solidFill>
          <a:ln>
            <a:solidFill>
              <a:srgbClr val="35a8e0"/>
            </a:solidFill>
            <a:round/>
          </a:ln>
        </p:spPr>
        <p:style>
          <a:lnRef idx="2">
            <a:schemeClr val="accent1">
              <a:shade val="50000"/>
            </a:schemeClr>
          </a:lnRef>
          <a:fillRef idx="1">
            <a:schemeClr val="accent1"/>
          </a:fillRef>
          <a:effectRef idx="0">
            <a:schemeClr val="accent1"/>
          </a:effectRef>
          <a:fontRef idx="minor"/>
        </p:style>
      </p:sp>
      <p:sp>
        <p:nvSpPr>
          <p:cNvPr id="436" name="TextShape 4"/>
          <p:cNvSpPr txBox="1"/>
          <p:nvPr/>
        </p:nvSpPr>
        <p:spPr>
          <a:xfrm>
            <a:off x="533880" y="416160"/>
            <a:ext cx="7886520" cy="434880"/>
          </a:xfrm>
          <a:prstGeom prst="rect">
            <a:avLst/>
          </a:prstGeom>
          <a:solidFill>
            <a:srgbClr val="ededed"/>
          </a:solidFill>
          <a:ln w="57240">
            <a:solidFill>
              <a:srgbClr val="ffffff"/>
            </a:solidFill>
            <a:miter/>
          </a:ln>
        </p:spPr>
        <p:txBody>
          <a:bodyPr lIns="90000" rIns="90000" tIns="45000" bIns="45000" anchor="ctr"/>
          <a:p>
            <a:pPr>
              <a:lnSpc>
                <a:spcPct val="100000"/>
              </a:lnSpc>
            </a:pPr>
            <a:r>
              <a:rPr b="0" lang="it-IT" sz="2000" spc="-1" strike="noStrike">
                <a:solidFill>
                  <a:srgbClr val="143880"/>
                </a:solidFill>
                <a:uFill>
                  <a:solidFill>
                    <a:srgbClr val="ffffff"/>
                  </a:solidFill>
                </a:uFill>
                <a:latin typeface="Montserrat Medium"/>
                <a:ea typeface="Montserrat Medium"/>
              </a:rPr>
              <a:t>Metodologia</a:t>
            </a:r>
            <a:endParaRPr b="0" lang="it-IT" sz="1400" spc="-1" strike="noStrike">
              <a:solidFill>
                <a:srgbClr val="000000"/>
              </a:solidFill>
              <a:uFill>
                <a:solidFill>
                  <a:srgbClr val="ffffff"/>
                </a:solidFill>
              </a:uFill>
              <a:latin typeface="Arial"/>
            </a:endParaRPr>
          </a:p>
        </p:txBody>
      </p:sp>
      <p:sp>
        <p:nvSpPr>
          <p:cNvPr id="437" name="CustomShape 5"/>
          <p:cNvSpPr/>
          <p:nvPr/>
        </p:nvSpPr>
        <p:spPr>
          <a:xfrm>
            <a:off x="3837960" y="1877040"/>
            <a:ext cx="1378440" cy="6570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it-IT" sz="1400" spc="-1" strike="noStrike">
                <a:solidFill>
                  <a:srgbClr val="143880"/>
                </a:solidFill>
                <a:uFill>
                  <a:solidFill>
                    <a:srgbClr val="ffffff"/>
                  </a:solidFill>
                </a:uFill>
                <a:latin typeface="Montserrat Light"/>
                <a:ea typeface="Arial"/>
              </a:rPr>
              <a:t>MODALITA’ CAP:</a:t>
            </a:r>
            <a:endParaRPr b="0" lang="it-IT" sz="1800" spc="-1" strike="noStrike">
              <a:solidFill>
                <a:srgbClr val="000000"/>
              </a:solidFill>
              <a:uFill>
                <a:solidFill>
                  <a:srgbClr val="ffffff"/>
                </a:solidFill>
              </a:uFill>
              <a:latin typeface="Arial"/>
            </a:endParaRPr>
          </a:p>
        </p:txBody>
      </p:sp>
      <p:sp>
        <p:nvSpPr>
          <p:cNvPr id="438" name="CustomShape 6"/>
          <p:cNvSpPr/>
          <p:nvPr/>
        </p:nvSpPr>
        <p:spPr>
          <a:xfrm>
            <a:off x="3709080" y="2851560"/>
            <a:ext cx="1659600" cy="6570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it-IT" sz="2800" spc="-1" strike="noStrike">
                <a:solidFill>
                  <a:srgbClr val="143880"/>
                </a:solidFill>
                <a:uFill>
                  <a:solidFill>
                    <a:srgbClr val="ffffff"/>
                  </a:solidFill>
                </a:uFill>
                <a:latin typeface="Montserrat Light"/>
                <a:ea typeface="Arial"/>
              </a:rPr>
              <a:t>401</a:t>
            </a:r>
            <a:endParaRPr b="0" lang="it-IT" sz="1800" spc="-1" strike="noStrike">
              <a:solidFill>
                <a:srgbClr val="000000"/>
              </a:solidFill>
              <a:uFill>
                <a:solidFill>
                  <a:srgbClr val="ffffff"/>
                </a:solidFill>
              </a:uFill>
              <a:latin typeface="Arial"/>
            </a:endParaRPr>
          </a:p>
          <a:p>
            <a:pPr algn="ctr">
              <a:lnSpc>
                <a:spcPct val="100000"/>
              </a:lnSpc>
            </a:pPr>
            <a:r>
              <a:rPr b="0" lang="it-IT" sz="1400" spc="-1" strike="noStrike">
                <a:solidFill>
                  <a:srgbClr val="143880"/>
                </a:solidFill>
                <a:uFill>
                  <a:solidFill>
                    <a:srgbClr val="ffffff"/>
                  </a:solidFill>
                </a:uFill>
                <a:latin typeface="Montserrat Light"/>
                <a:ea typeface="Arial"/>
              </a:rPr>
              <a:t>LINEA VACS</a:t>
            </a:r>
            <a:endParaRPr b="0" lang="it-IT" sz="1800" spc="-1" strike="noStrike">
              <a:solidFill>
                <a:srgbClr val="000000"/>
              </a:solidFill>
              <a:uFill>
                <a:solidFill>
                  <a:srgbClr val="ffffff"/>
                </a:solidFill>
              </a:uFill>
              <a:latin typeface="Arial"/>
            </a:endParaRPr>
          </a:p>
        </p:txBody>
      </p:sp>
      <p:sp>
        <p:nvSpPr>
          <p:cNvPr id="439" name="CustomShape 7"/>
          <p:cNvSpPr/>
          <p:nvPr/>
        </p:nvSpPr>
        <p:spPr>
          <a:xfrm>
            <a:off x="3666600" y="1434600"/>
            <a:ext cx="172044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it-IT" sz="1800" spc="-1" strike="noStrike">
                <a:solidFill>
                  <a:srgbClr val="35a8e0"/>
                </a:solidFill>
                <a:uFill>
                  <a:solidFill>
                    <a:srgbClr val="ffffff"/>
                  </a:solidFill>
                </a:uFill>
                <a:latin typeface="Montserrat Medium"/>
                <a:ea typeface="Arial"/>
              </a:rPr>
              <a:t># INTERVISTE:</a:t>
            </a:r>
            <a:endParaRPr b="0" lang="it-IT" sz="1800" spc="-1" strike="noStrike">
              <a:solidFill>
                <a:srgbClr val="000000"/>
              </a:solidFill>
              <a:uFill>
                <a:solidFill>
                  <a:srgbClr val="ffffff"/>
                </a:solidFill>
              </a:uFill>
              <a:latin typeface="Arial"/>
            </a:endParaRPr>
          </a:p>
        </p:txBody>
      </p:sp>
      <p:sp>
        <p:nvSpPr>
          <p:cNvPr id="440" name="CustomShape 8"/>
          <p:cNvSpPr/>
          <p:nvPr/>
        </p:nvSpPr>
        <p:spPr>
          <a:xfrm>
            <a:off x="326160" y="2310840"/>
            <a:ext cx="2715840" cy="6570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it-IT" sz="1600" spc="-1" strike="noStrike">
                <a:solidFill>
                  <a:srgbClr val="143880"/>
                </a:solidFill>
                <a:uFill>
                  <a:solidFill>
                    <a:srgbClr val="ffffff"/>
                  </a:solidFill>
                </a:uFill>
                <a:latin typeface="Montserrat Light"/>
                <a:ea typeface="Arial"/>
              </a:rPr>
              <a:t>PERSONE CHE FREQUENTANO LE ZONE DI RIFERIMENTO DELLA TRAMVIA</a:t>
            </a:r>
            <a:endParaRPr b="0" lang="it-IT" sz="1800" spc="-1" strike="noStrike">
              <a:solidFill>
                <a:srgbClr val="000000"/>
              </a:solidFill>
              <a:uFill>
                <a:solidFill>
                  <a:srgbClr val="ffffff"/>
                </a:solidFill>
              </a:uFill>
              <a:latin typeface="Arial"/>
            </a:endParaRPr>
          </a:p>
        </p:txBody>
      </p:sp>
      <p:sp>
        <p:nvSpPr>
          <p:cNvPr id="441" name="CustomShape 9"/>
          <p:cNvSpPr/>
          <p:nvPr/>
        </p:nvSpPr>
        <p:spPr>
          <a:xfrm>
            <a:off x="850320" y="1379160"/>
            <a:ext cx="166752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it-IT" sz="1800" spc="-1" strike="noStrike">
                <a:solidFill>
                  <a:srgbClr val="35a8e0"/>
                </a:solidFill>
                <a:uFill>
                  <a:solidFill>
                    <a:srgbClr val="ffffff"/>
                  </a:solidFill>
                </a:uFill>
                <a:latin typeface="Montserrat Medium"/>
                <a:ea typeface="Arial"/>
              </a:rPr>
              <a:t>CAMPIONE:</a:t>
            </a:r>
            <a:endParaRPr b="0" lang="it-IT" sz="1800" spc="-1" strike="noStrike">
              <a:solidFill>
                <a:srgbClr val="000000"/>
              </a:solidFill>
              <a:uFill>
                <a:solidFill>
                  <a:srgbClr val="ffffff"/>
                </a:solidFill>
              </a:uFill>
              <a:latin typeface="Arial"/>
            </a:endParaRPr>
          </a:p>
        </p:txBody>
      </p:sp>
      <p:sp>
        <p:nvSpPr>
          <p:cNvPr id="442" name="CustomShape 10"/>
          <p:cNvSpPr/>
          <p:nvPr/>
        </p:nvSpPr>
        <p:spPr>
          <a:xfrm>
            <a:off x="628920" y="3158280"/>
            <a:ext cx="2035440" cy="29484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it-IT" sz="1100" spc="-1" strike="noStrike">
                <a:solidFill>
                  <a:srgbClr val="35a8e0"/>
                </a:solidFill>
                <a:uFill>
                  <a:solidFill>
                    <a:srgbClr val="ffffff"/>
                  </a:solidFill>
                </a:uFill>
                <a:latin typeface="Montserrat Light"/>
              </a:rPr>
              <a:t>Per motivi di:</a:t>
            </a:r>
            <a:endParaRPr b="0" lang="it-IT" sz="1800" spc="-1" strike="noStrike">
              <a:solidFill>
                <a:srgbClr val="000000"/>
              </a:solidFill>
              <a:uFill>
                <a:solidFill>
                  <a:srgbClr val="ffffff"/>
                </a:solidFill>
              </a:uFill>
              <a:latin typeface="Arial"/>
            </a:endParaRPr>
          </a:p>
        </p:txBody>
      </p:sp>
      <p:sp>
        <p:nvSpPr>
          <p:cNvPr id="443" name="CustomShape 11"/>
          <p:cNvSpPr/>
          <p:nvPr/>
        </p:nvSpPr>
        <p:spPr>
          <a:xfrm>
            <a:off x="632880" y="1789920"/>
            <a:ext cx="2035440" cy="29484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it-IT" sz="1100" spc="-1" strike="noStrike">
                <a:solidFill>
                  <a:srgbClr val="35a8e0"/>
                </a:solidFill>
                <a:uFill>
                  <a:solidFill>
                    <a:srgbClr val="ffffff"/>
                  </a:solidFill>
                </a:uFill>
                <a:latin typeface="Montserrat Light"/>
              </a:rPr>
              <a:t>Target:</a:t>
            </a:r>
            <a:endParaRPr b="0" lang="it-IT" sz="1800" spc="-1" strike="noStrike">
              <a:solidFill>
                <a:srgbClr val="000000"/>
              </a:solidFill>
              <a:uFill>
                <a:solidFill>
                  <a:srgbClr val="ffffff"/>
                </a:solidFill>
              </a:uFill>
              <a:latin typeface="Arial"/>
            </a:endParaRPr>
          </a:p>
        </p:txBody>
      </p:sp>
      <p:sp>
        <p:nvSpPr>
          <p:cNvPr id="444" name="CustomShape 12"/>
          <p:cNvSpPr/>
          <p:nvPr/>
        </p:nvSpPr>
        <p:spPr>
          <a:xfrm>
            <a:off x="3697560" y="3826440"/>
            <a:ext cx="1659600" cy="6570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it-IT" sz="2800" spc="-1" strike="noStrike">
                <a:solidFill>
                  <a:srgbClr val="143880"/>
                </a:solidFill>
                <a:uFill>
                  <a:solidFill>
                    <a:srgbClr val="ffffff"/>
                  </a:solidFill>
                </a:uFill>
                <a:latin typeface="Montserrat Light"/>
                <a:ea typeface="Arial"/>
              </a:rPr>
              <a:t>TBD</a:t>
            </a:r>
            <a:endParaRPr b="0" lang="it-IT" sz="1800" spc="-1" strike="noStrike">
              <a:solidFill>
                <a:srgbClr val="000000"/>
              </a:solidFill>
              <a:uFill>
                <a:solidFill>
                  <a:srgbClr val="ffffff"/>
                </a:solidFill>
              </a:uFill>
              <a:latin typeface="Arial"/>
            </a:endParaRPr>
          </a:p>
          <a:p>
            <a:pPr algn="ctr">
              <a:lnSpc>
                <a:spcPct val="100000"/>
              </a:lnSpc>
            </a:pPr>
            <a:r>
              <a:rPr b="0" lang="it-IT" sz="1400" spc="-1" strike="noStrike">
                <a:solidFill>
                  <a:srgbClr val="143880"/>
                </a:solidFill>
                <a:uFill>
                  <a:solidFill>
                    <a:srgbClr val="ffffff"/>
                  </a:solidFill>
                </a:uFill>
                <a:latin typeface="Montserrat Light"/>
                <a:ea typeface="Arial"/>
              </a:rPr>
              <a:t>LINEA 321</a:t>
            </a:r>
            <a:endParaRPr b="0" lang="it-IT" sz="1800" spc="-1" strike="noStrike">
              <a:solidFill>
                <a:srgbClr val="000000"/>
              </a:solidFill>
              <a:uFill>
                <a:solidFill>
                  <a:srgbClr val="ffffff"/>
                </a:solidFill>
              </a:uFill>
              <a:latin typeface="Arial"/>
            </a:endParaRPr>
          </a:p>
        </p:txBody>
      </p:sp>
      <p:sp>
        <p:nvSpPr>
          <p:cNvPr id="445" name="CustomShape 13"/>
          <p:cNvSpPr/>
          <p:nvPr/>
        </p:nvSpPr>
        <p:spPr>
          <a:xfrm>
            <a:off x="6460200" y="2731680"/>
            <a:ext cx="2196000" cy="65700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it-IT" sz="2000" spc="-1" strike="noStrike">
                <a:solidFill>
                  <a:srgbClr val="143880"/>
                </a:solidFill>
                <a:uFill>
                  <a:solidFill>
                    <a:srgbClr val="ffffff"/>
                  </a:solidFill>
                </a:uFill>
                <a:latin typeface="Montserrat Light"/>
                <a:ea typeface="Arial"/>
              </a:rPr>
              <a:t>20/24 </a:t>
            </a:r>
            <a:endParaRPr b="0" lang="it-IT" sz="1800" spc="-1" strike="noStrike">
              <a:solidFill>
                <a:srgbClr val="000000"/>
              </a:solidFill>
              <a:uFill>
                <a:solidFill>
                  <a:srgbClr val="ffffff"/>
                </a:solidFill>
              </a:uFill>
              <a:latin typeface="Arial"/>
            </a:endParaRPr>
          </a:p>
          <a:p>
            <a:pPr algn="ctr">
              <a:lnSpc>
                <a:spcPct val="100000"/>
              </a:lnSpc>
            </a:pPr>
            <a:r>
              <a:rPr b="0" lang="it-IT" sz="2000" spc="-1" strike="noStrike">
                <a:solidFill>
                  <a:srgbClr val="143880"/>
                </a:solidFill>
                <a:uFill>
                  <a:solidFill>
                    <a:srgbClr val="ffffff"/>
                  </a:solidFill>
                </a:uFill>
                <a:latin typeface="Montserrat Light"/>
                <a:ea typeface="Arial"/>
              </a:rPr>
              <a:t>GIUGNO 2022</a:t>
            </a:r>
            <a:endParaRPr b="0" lang="it-IT" sz="1800" spc="-1" strike="noStrike">
              <a:solidFill>
                <a:srgbClr val="000000"/>
              </a:solidFill>
              <a:uFill>
                <a:solidFill>
                  <a:srgbClr val="ffffff"/>
                </a:solidFill>
              </a:uFill>
              <a:latin typeface="Arial"/>
            </a:endParaRPr>
          </a:p>
        </p:txBody>
      </p:sp>
      <p:sp>
        <p:nvSpPr>
          <p:cNvPr id="446" name="CustomShape 14"/>
          <p:cNvSpPr/>
          <p:nvPr/>
        </p:nvSpPr>
        <p:spPr>
          <a:xfrm>
            <a:off x="6637320" y="1434600"/>
            <a:ext cx="1740240" cy="639000"/>
          </a:xfrm>
          <a:prstGeom prst="rect">
            <a:avLst/>
          </a:prstGeom>
          <a:noFill/>
          <a:ln>
            <a:noFill/>
          </a:ln>
        </p:spPr>
        <p:style>
          <a:lnRef idx="0"/>
          <a:fillRef idx="0"/>
          <a:effectRef idx="0"/>
          <a:fontRef idx="minor"/>
        </p:style>
        <p:txBody>
          <a:bodyPr wrap="none" lIns="90000" rIns="90000" tIns="45000" bIns="45000"/>
          <a:p>
            <a:pPr>
              <a:lnSpc>
                <a:spcPct val="100000"/>
              </a:lnSpc>
            </a:pPr>
            <a:r>
              <a:rPr b="0" lang="it-IT" sz="1800" spc="-1" strike="noStrike">
                <a:solidFill>
                  <a:srgbClr val="35a8e0"/>
                </a:solidFill>
                <a:uFill>
                  <a:solidFill>
                    <a:srgbClr val="ffffff"/>
                  </a:solidFill>
                </a:uFill>
                <a:latin typeface="Montserrat Medium"/>
                <a:ea typeface="Arial"/>
              </a:rPr>
              <a:t># PERIODO DI </a:t>
            </a:r>
            <a:endParaRPr b="0" lang="it-IT" sz="1800" spc="-1" strike="noStrike">
              <a:solidFill>
                <a:srgbClr val="000000"/>
              </a:solidFill>
              <a:uFill>
                <a:solidFill>
                  <a:srgbClr val="ffffff"/>
                </a:solidFill>
              </a:uFill>
              <a:latin typeface="Arial"/>
            </a:endParaRPr>
          </a:p>
          <a:p>
            <a:pPr>
              <a:lnSpc>
                <a:spcPct val="100000"/>
              </a:lnSpc>
            </a:pPr>
            <a:r>
              <a:rPr b="0" lang="it-IT" sz="1800" spc="-1" strike="noStrike">
                <a:solidFill>
                  <a:srgbClr val="35a8e0"/>
                </a:solidFill>
                <a:uFill>
                  <a:solidFill>
                    <a:srgbClr val="ffffff"/>
                  </a:solidFill>
                </a:uFill>
                <a:latin typeface="Montserrat Medium"/>
                <a:ea typeface="Arial"/>
              </a:rPr>
              <a:t>RILEVAZIONE:</a:t>
            </a:r>
            <a:endParaRPr b="0" lang="it-IT" sz="1800" spc="-1" strike="noStrike">
              <a:solidFill>
                <a:srgbClr val="000000"/>
              </a:solidFill>
              <a:uFill>
                <a:solidFill>
                  <a:srgbClr val="ffffff"/>
                </a:solidFill>
              </a:uFill>
              <a:latin typeface="Arial"/>
            </a:endParaRPr>
          </a:p>
        </p:txBody>
      </p:sp>
      <p:pic>
        <p:nvPicPr>
          <p:cNvPr id="447" name="Picture 2" descr=""/>
          <p:cNvPicPr/>
          <p:nvPr/>
        </p:nvPicPr>
        <p:blipFill>
          <a:blip r:embed="rId1"/>
          <a:stretch/>
        </p:blipFill>
        <p:spPr>
          <a:xfrm>
            <a:off x="7145280" y="3673080"/>
            <a:ext cx="810360" cy="810360"/>
          </a:xfrm>
          <a:prstGeom prst="rect">
            <a:avLst/>
          </a:prstGeom>
          <a:ln>
            <a:noFill/>
          </a:ln>
        </p:spPr>
      </p:pic>
      <p:pic>
        <p:nvPicPr>
          <p:cNvPr id="448" name="Elemento grafico 3" descr=""/>
          <p:cNvPicPr/>
          <p:nvPr/>
        </p:nvPicPr>
        <p:blipFill>
          <a:blip r:embed="rId2"/>
          <a:stretch/>
        </p:blipFill>
        <p:spPr>
          <a:xfrm>
            <a:off x="2310480" y="3739680"/>
            <a:ext cx="379080" cy="379080"/>
          </a:xfrm>
          <a:prstGeom prst="rect">
            <a:avLst/>
          </a:prstGeom>
          <a:ln>
            <a:noFill/>
          </a:ln>
        </p:spPr>
      </p:pic>
      <p:pic>
        <p:nvPicPr>
          <p:cNvPr id="449" name="Elemento grafico 11" descr=""/>
          <p:cNvPicPr/>
          <p:nvPr/>
        </p:nvPicPr>
        <p:blipFill>
          <a:blip r:embed="rId3"/>
          <a:stretch/>
        </p:blipFill>
        <p:spPr>
          <a:xfrm>
            <a:off x="1358640" y="3455280"/>
            <a:ext cx="742320" cy="742320"/>
          </a:xfrm>
          <a:prstGeom prst="rect">
            <a:avLst/>
          </a:prstGeom>
          <a:ln>
            <a:noFill/>
          </a:ln>
        </p:spPr>
      </p:pic>
      <p:pic>
        <p:nvPicPr>
          <p:cNvPr id="450" name="Elemento grafico 13" descr=""/>
          <p:cNvPicPr/>
          <p:nvPr/>
        </p:nvPicPr>
        <p:blipFill>
          <a:blip r:embed="rId4"/>
          <a:stretch/>
        </p:blipFill>
        <p:spPr>
          <a:xfrm>
            <a:off x="492480" y="3455280"/>
            <a:ext cx="742320" cy="742320"/>
          </a:xfrm>
          <a:prstGeom prst="rect">
            <a:avLst/>
          </a:prstGeom>
          <a:ln>
            <a:noFill/>
          </a:ln>
        </p:spPr>
      </p:pic>
      <p:sp>
        <p:nvSpPr>
          <p:cNvPr id="451" name="CustomShape 15"/>
          <p:cNvSpPr/>
          <p:nvPr/>
        </p:nvSpPr>
        <p:spPr>
          <a:xfrm>
            <a:off x="394920" y="4050360"/>
            <a:ext cx="968400" cy="29484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it-IT" sz="1100" spc="-1" strike="noStrike">
                <a:solidFill>
                  <a:srgbClr val="35a8e0"/>
                </a:solidFill>
                <a:uFill>
                  <a:solidFill>
                    <a:srgbClr val="ffffff"/>
                  </a:solidFill>
                </a:uFill>
                <a:latin typeface="Montserrat Light"/>
              </a:rPr>
              <a:t>Residenza</a:t>
            </a:r>
            <a:endParaRPr b="0" lang="it-IT" sz="1800" spc="-1" strike="noStrike">
              <a:solidFill>
                <a:srgbClr val="000000"/>
              </a:solidFill>
              <a:uFill>
                <a:solidFill>
                  <a:srgbClr val="ffffff"/>
                </a:solidFill>
              </a:uFill>
              <a:latin typeface="Arial"/>
            </a:endParaRPr>
          </a:p>
        </p:txBody>
      </p:sp>
      <p:sp>
        <p:nvSpPr>
          <p:cNvPr id="452" name="CustomShape 16"/>
          <p:cNvSpPr/>
          <p:nvPr/>
        </p:nvSpPr>
        <p:spPr>
          <a:xfrm>
            <a:off x="1250280" y="4050360"/>
            <a:ext cx="968400" cy="29484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it-IT" sz="1100" spc="-1" strike="noStrike">
                <a:solidFill>
                  <a:srgbClr val="35a8e0"/>
                </a:solidFill>
                <a:uFill>
                  <a:solidFill>
                    <a:srgbClr val="ffffff"/>
                  </a:solidFill>
                </a:uFill>
                <a:latin typeface="Montserrat Light"/>
              </a:rPr>
              <a:t>Lavoro</a:t>
            </a:r>
            <a:endParaRPr b="0" lang="it-IT" sz="1800" spc="-1" strike="noStrike">
              <a:solidFill>
                <a:srgbClr val="000000"/>
              </a:solidFill>
              <a:uFill>
                <a:solidFill>
                  <a:srgbClr val="ffffff"/>
                </a:solidFill>
              </a:uFill>
              <a:latin typeface="Arial"/>
            </a:endParaRPr>
          </a:p>
        </p:txBody>
      </p:sp>
      <p:sp>
        <p:nvSpPr>
          <p:cNvPr id="453" name="CustomShape 17"/>
          <p:cNvSpPr/>
          <p:nvPr/>
        </p:nvSpPr>
        <p:spPr>
          <a:xfrm>
            <a:off x="2043720" y="4152600"/>
            <a:ext cx="968400" cy="29484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it-IT" sz="1100" spc="-1" strike="noStrike">
                <a:solidFill>
                  <a:srgbClr val="35a8e0"/>
                </a:solidFill>
                <a:uFill>
                  <a:solidFill>
                    <a:srgbClr val="ffffff"/>
                  </a:solidFill>
                </a:uFill>
                <a:latin typeface="Montserrat Light"/>
              </a:rPr>
              <a:t>Passaggio</a:t>
            </a:r>
            <a:endParaRPr b="0" lang="it-IT" sz="1800" spc="-1" strike="noStrike">
              <a:solidFill>
                <a:srgbClr val="000000"/>
              </a:solidFill>
              <a:uFill>
                <a:solidFill>
                  <a:srgbClr val="ffffff"/>
                </a:solidFill>
              </a:uFill>
              <a:latin typeface="Arial"/>
            </a:endParaRPr>
          </a:p>
          <a:p>
            <a:pPr algn="ctr">
              <a:lnSpc>
                <a:spcPct val="100000"/>
              </a:lnSpc>
            </a:pPr>
            <a:r>
              <a:rPr b="0" i="1" lang="it-IT" sz="900" spc="-1" strike="noStrike">
                <a:solidFill>
                  <a:srgbClr val="35a8e0"/>
                </a:solidFill>
                <a:uFill>
                  <a:solidFill>
                    <a:srgbClr val="ffffff"/>
                  </a:solidFill>
                </a:uFill>
                <a:latin typeface="Montserrat Light"/>
                <a:ea typeface="Arial"/>
              </a:rPr>
              <a:t>(max 20%)</a:t>
            </a:r>
            <a:endParaRPr b="0" lang="it-IT" sz="1800" spc="-1" strike="noStrike">
              <a:solidFill>
                <a:srgbClr val="000000"/>
              </a:solidFill>
              <a:uFill>
                <a:solidFill>
                  <a:srgbClr val="ffffff"/>
                </a:solidFill>
              </a:uFill>
              <a:latin typeface="Arial"/>
            </a:endParaRPr>
          </a:p>
        </p:txBody>
      </p:sp>
      <p:pic>
        <p:nvPicPr>
          <p:cNvPr id="454" name="Elemento grafico 15" descr=""/>
          <p:cNvPicPr/>
          <p:nvPr/>
        </p:nvPicPr>
        <p:blipFill>
          <a:blip r:embed="rId5"/>
          <a:stretch/>
        </p:blipFill>
        <p:spPr>
          <a:xfrm>
            <a:off x="4788720" y="2004480"/>
            <a:ext cx="914040" cy="91404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455" name="Segnaposto contenuto 15"/>
          <p:cNvGraphicFramePr/>
          <p:nvPr/>
        </p:nvGraphicFramePr>
        <p:xfrm>
          <a:off x="2791440" y="1629360"/>
          <a:ext cx="3593160" cy="1042200"/>
        </p:xfrm>
        <a:graphic>
          <a:graphicData uri="http://schemas.openxmlformats.org/drawingml/2006/chart">
            <c:chart xmlns:c="http://schemas.openxmlformats.org/drawingml/2006/chart" xmlns:r="http://schemas.openxmlformats.org/officeDocument/2006/relationships" r:id="rId1"/>
          </a:graphicData>
        </a:graphic>
      </p:graphicFrame>
      <p:sp>
        <p:nvSpPr>
          <p:cNvPr id="456" name="TextShape 1"/>
          <p:cNvSpPr txBox="1"/>
          <p:nvPr/>
        </p:nvSpPr>
        <p:spPr>
          <a:xfrm>
            <a:off x="533880" y="416160"/>
            <a:ext cx="7886520" cy="434880"/>
          </a:xfrm>
          <a:prstGeom prst="rect">
            <a:avLst/>
          </a:prstGeom>
          <a:solidFill>
            <a:srgbClr val="ededed"/>
          </a:solidFill>
          <a:ln w="57240">
            <a:solidFill>
              <a:srgbClr val="ffffff"/>
            </a:solidFill>
            <a:miter/>
          </a:ln>
        </p:spPr>
        <p:txBody>
          <a:bodyPr lIns="90000" rIns="90000" tIns="45000" bIns="45000" anchor="ctr"/>
          <a:p>
            <a:pPr>
              <a:lnSpc>
                <a:spcPct val="100000"/>
              </a:lnSpc>
            </a:pPr>
            <a:r>
              <a:rPr b="0" lang="it-IT" sz="2000" spc="-1" strike="noStrike">
                <a:solidFill>
                  <a:srgbClr val="143880"/>
                </a:solidFill>
                <a:uFill>
                  <a:solidFill>
                    <a:srgbClr val="ffffff"/>
                  </a:solidFill>
                </a:uFill>
                <a:latin typeface="Montserrat Medium"/>
                <a:ea typeface="Montserrat Medium"/>
              </a:rPr>
              <a:t>Il profilo del campione</a:t>
            </a:r>
            <a:endParaRPr b="0" lang="it-IT" sz="1400" spc="-1" strike="noStrike">
              <a:solidFill>
                <a:srgbClr val="000000"/>
              </a:solidFill>
              <a:uFill>
                <a:solidFill>
                  <a:srgbClr val="ffffff"/>
                </a:solidFill>
              </a:uFill>
              <a:latin typeface="Arial"/>
            </a:endParaRPr>
          </a:p>
        </p:txBody>
      </p:sp>
      <p:graphicFrame>
        <p:nvGraphicFramePr>
          <p:cNvPr id="457" name="Segnaposto contenuto 15"/>
          <p:cNvGraphicFramePr/>
          <p:nvPr/>
        </p:nvGraphicFramePr>
        <p:xfrm>
          <a:off x="-70560" y="3312720"/>
          <a:ext cx="3718800" cy="899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8" name="Grafico 11"/>
          <p:cNvGraphicFramePr/>
          <p:nvPr/>
        </p:nvGraphicFramePr>
        <p:xfrm>
          <a:off x="591840" y="1716480"/>
          <a:ext cx="2788560" cy="920520"/>
        </p:xfrm>
        <a:graphic>
          <a:graphicData uri="http://schemas.openxmlformats.org/drawingml/2006/chart">
            <c:chart xmlns:c="http://schemas.openxmlformats.org/drawingml/2006/chart" xmlns:r="http://schemas.openxmlformats.org/officeDocument/2006/relationships" r:id="rId3"/>
          </a:graphicData>
        </a:graphic>
      </p:graphicFrame>
      <p:pic>
        <p:nvPicPr>
          <p:cNvPr id="459" name="Immagine 64" descr=""/>
          <p:cNvPicPr/>
          <p:nvPr/>
        </p:nvPicPr>
        <p:blipFill>
          <a:blip r:embed="rId4"/>
          <a:stretch/>
        </p:blipFill>
        <p:spPr>
          <a:xfrm>
            <a:off x="1199160" y="2811240"/>
            <a:ext cx="380880" cy="362160"/>
          </a:xfrm>
          <a:prstGeom prst="rect">
            <a:avLst/>
          </a:prstGeom>
          <a:ln>
            <a:noFill/>
          </a:ln>
        </p:spPr>
      </p:pic>
      <p:pic>
        <p:nvPicPr>
          <p:cNvPr id="460" name="Immagine 66" descr=""/>
          <p:cNvPicPr/>
          <p:nvPr/>
        </p:nvPicPr>
        <p:blipFill>
          <a:blip r:embed="rId5"/>
          <a:stretch/>
        </p:blipFill>
        <p:spPr>
          <a:xfrm>
            <a:off x="3559680" y="1285200"/>
            <a:ext cx="288000" cy="451440"/>
          </a:xfrm>
          <a:prstGeom prst="rect">
            <a:avLst/>
          </a:prstGeom>
          <a:ln>
            <a:noFill/>
          </a:ln>
        </p:spPr>
      </p:pic>
      <p:pic>
        <p:nvPicPr>
          <p:cNvPr id="461" name="Immagine 68" descr=""/>
          <p:cNvPicPr/>
          <p:nvPr/>
        </p:nvPicPr>
        <p:blipFill>
          <a:blip r:embed="rId6"/>
          <a:stretch/>
        </p:blipFill>
        <p:spPr>
          <a:xfrm>
            <a:off x="1172880" y="1318680"/>
            <a:ext cx="380520" cy="507960"/>
          </a:xfrm>
          <a:prstGeom prst="rect">
            <a:avLst/>
          </a:prstGeom>
          <a:ln>
            <a:noFill/>
          </a:ln>
        </p:spPr>
      </p:pic>
      <p:pic>
        <p:nvPicPr>
          <p:cNvPr id="462" name="Immagine 74" descr=""/>
          <p:cNvPicPr/>
          <p:nvPr/>
        </p:nvPicPr>
        <p:blipFill>
          <a:blip r:embed="rId7"/>
          <a:stretch/>
        </p:blipFill>
        <p:spPr>
          <a:xfrm>
            <a:off x="3625200" y="2838240"/>
            <a:ext cx="384840" cy="321120"/>
          </a:xfrm>
          <a:prstGeom prst="rect">
            <a:avLst/>
          </a:prstGeom>
          <a:ln>
            <a:noFill/>
          </a:ln>
        </p:spPr>
      </p:pic>
      <p:sp>
        <p:nvSpPr>
          <p:cNvPr id="463" name="CustomShape 2"/>
          <p:cNvSpPr/>
          <p:nvPr/>
        </p:nvSpPr>
        <p:spPr>
          <a:xfrm>
            <a:off x="1522440" y="1362960"/>
            <a:ext cx="961920" cy="29484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it-IT" sz="1000" spc="-1" strike="noStrike">
                <a:solidFill>
                  <a:srgbClr val="143880"/>
                </a:solidFill>
                <a:uFill>
                  <a:solidFill>
                    <a:srgbClr val="ffffff"/>
                  </a:solidFill>
                </a:uFill>
                <a:latin typeface="Montserrat Light"/>
              </a:rPr>
              <a:t>GENERE</a:t>
            </a:r>
            <a:endParaRPr b="0" lang="it-IT" sz="1800" spc="-1" strike="noStrike">
              <a:solidFill>
                <a:srgbClr val="000000"/>
              </a:solidFill>
              <a:uFill>
                <a:solidFill>
                  <a:srgbClr val="ffffff"/>
                </a:solidFill>
              </a:uFill>
              <a:latin typeface="Arial"/>
            </a:endParaRPr>
          </a:p>
        </p:txBody>
      </p:sp>
      <p:sp>
        <p:nvSpPr>
          <p:cNvPr id="464" name="CustomShape 3"/>
          <p:cNvSpPr/>
          <p:nvPr/>
        </p:nvSpPr>
        <p:spPr>
          <a:xfrm>
            <a:off x="1729440" y="2827440"/>
            <a:ext cx="513000" cy="29484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it-IT" sz="1000" spc="-1" strike="noStrike">
                <a:solidFill>
                  <a:srgbClr val="143880"/>
                </a:solidFill>
                <a:uFill>
                  <a:solidFill>
                    <a:srgbClr val="ffffff"/>
                  </a:solidFill>
                </a:uFill>
                <a:latin typeface="Montserrat Light"/>
              </a:rPr>
              <a:t>ETÀ</a:t>
            </a:r>
            <a:endParaRPr b="0" lang="it-IT" sz="1800" spc="-1" strike="noStrike">
              <a:solidFill>
                <a:srgbClr val="000000"/>
              </a:solidFill>
              <a:uFill>
                <a:solidFill>
                  <a:srgbClr val="ffffff"/>
                </a:solidFill>
              </a:uFill>
              <a:latin typeface="Arial"/>
            </a:endParaRPr>
          </a:p>
        </p:txBody>
      </p:sp>
      <p:sp>
        <p:nvSpPr>
          <p:cNvPr id="465" name="CustomShape 4"/>
          <p:cNvSpPr/>
          <p:nvPr/>
        </p:nvSpPr>
        <p:spPr>
          <a:xfrm>
            <a:off x="3852720" y="1353600"/>
            <a:ext cx="2035440" cy="29484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it-IT" sz="1000" spc="-1" strike="noStrike">
                <a:solidFill>
                  <a:srgbClr val="143880"/>
                </a:solidFill>
                <a:uFill>
                  <a:solidFill>
                    <a:srgbClr val="ffffff"/>
                  </a:solidFill>
                </a:uFill>
                <a:latin typeface="Montserrat Light"/>
              </a:rPr>
              <a:t>TITOLO - ISTRUZIONE</a:t>
            </a:r>
            <a:endParaRPr b="0" lang="it-IT" sz="1800" spc="-1" strike="noStrike">
              <a:solidFill>
                <a:srgbClr val="000000"/>
              </a:solidFill>
              <a:uFill>
                <a:solidFill>
                  <a:srgbClr val="ffffff"/>
                </a:solidFill>
              </a:uFill>
              <a:latin typeface="Arial"/>
            </a:endParaRPr>
          </a:p>
        </p:txBody>
      </p:sp>
      <p:sp>
        <p:nvSpPr>
          <p:cNvPr id="466" name="CustomShape 5"/>
          <p:cNvSpPr/>
          <p:nvPr/>
        </p:nvSpPr>
        <p:spPr>
          <a:xfrm>
            <a:off x="3817800" y="2837160"/>
            <a:ext cx="2035440" cy="29484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it-IT" sz="1000" spc="-1" strike="noStrike">
                <a:solidFill>
                  <a:srgbClr val="143880"/>
                </a:solidFill>
                <a:uFill>
                  <a:solidFill>
                    <a:srgbClr val="ffffff"/>
                  </a:solidFill>
                </a:uFill>
                <a:latin typeface="Montserrat Light"/>
              </a:rPr>
              <a:t>PROFESSIONE</a:t>
            </a:r>
            <a:endParaRPr b="0" lang="it-IT" sz="1800" spc="-1" strike="noStrike">
              <a:solidFill>
                <a:srgbClr val="000000"/>
              </a:solidFill>
              <a:uFill>
                <a:solidFill>
                  <a:srgbClr val="ffffff"/>
                </a:solidFill>
              </a:uFill>
              <a:latin typeface="Arial"/>
            </a:endParaRPr>
          </a:p>
        </p:txBody>
      </p:sp>
      <p:sp>
        <p:nvSpPr>
          <p:cNvPr id="467" name="CustomShape 6"/>
          <p:cNvSpPr/>
          <p:nvPr/>
        </p:nvSpPr>
        <p:spPr>
          <a:xfrm>
            <a:off x="7532640" y="4843800"/>
            <a:ext cx="1005480" cy="196920"/>
          </a:xfrm>
          <a:prstGeom prst="rect">
            <a:avLst/>
          </a:prstGeom>
          <a:noFill/>
          <a:ln>
            <a:noFill/>
          </a:ln>
        </p:spPr>
        <p:style>
          <a:lnRef idx="0"/>
          <a:fillRef idx="0"/>
          <a:effectRef idx="0"/>
          <a:fontRef idx="minor"/>
        </p:style>
        <p:txBody>
          <a:bodyPr wrap="none" lIns="90000" rIns="90000" tIns="45000" bIns="45000"/>
          <a:p>
            <a:pPr>
              <a:lnSpc>
                <a:spcPct val="100000"/>
              </a:lnSpc>
            </a:pPr>
            <a:r>
              <a:rPr b="0" i="1" lang="it-IT" sz="700" spc="-1" strike="noStrike">
                <a:solidFill>
                  <a:srgbClr val="808080"/>
                </a:solidFill>
                <a:uFill>
                  <a:solidFill>
                    <a:srgbClr val="ffffff"/>
                  </a:solidFill>
                </a:uFill>
                <a:latin typeface="Montserrat"/>
                <a:ea typeface="Arial"/>
              </a:rPr>
              <a:t>Base casi 401, valori%</a:t>
            </a:r>
            <a:endParaRPr b="0" lang="it-IT" sz="1800" spc="-1" strike="noStrike">
              <a:solidFill>
                <a:srgbClr val="000000"/>
              </a:solidFill>
              <a:uFill>
                <a:solidFill>
                  <a:srgbClr val="ffffff"/>
                </a:solidFill>
              </a:uFill>
              <a:latin typeface="Arial"/>
            </a:endParaRPr>
          </a:p>
        </p:txBody>
      </p:sp>
      <p:graphicFrame>
        <p:nvGraphicFramePr>
          <p:cNvPr id="468" name="Grafico 33"/>
          <p:cNvGraphicFramePr/>
          <p:nvPr/>
        </p:nvGraphicFramePr>
        <p:xfrm>
          <a:off x="3559320" y="3271680"/>
          <a:ext cx="2788560" cy="920520"/>
        </p:xfrm>
        <a:graphic>
          <a:graphicData uri="http://schemas.openxmlformats.org/drawingml/2006/chart">
            <c:chart xmlns:c="http://schemas.openxmlformats.org/drawingml/2006/chart" xmlns:r="http://schemas.openxmlformats.org/officeDocument/2006/relationships" r:id="rId8"/>
          </a:graphicData>
        </a:graphic>
      </p:graphicFrame>
      <p:pic>
        <p:nvPicPr>
          <p:cNvPr id="469" name="Immagine 1" descr=""/>
          <p:cNvPicPr/>
          <p:nvPr/>
        </p:nvPicPr>
        <p:blipFill>
          <a:blip r:embed="rId9"/>
          <a:stretch/>
        </p:blipFill>
        <p:spPr>
          <a:xfrm>
            <a:off x="6522480" y="1181160"/>
            <a:ext cx="525240" cy="525240"/>
          </a:xfrm>
          <a:prstGeom prst="rect">
            <a:avLst/>
          </a:prstGeom>
          <a:ln>
            <a:noFill/>
          </a:ln>
        </p:spPr>
      </p:pic>
      <p:sp>
        <p:nvSpPr>
          <p:cNvPr id="470" name="CustomShape 7"/>
          <p:cNvSpPr/>
          <p:nvPr/>
        </p:nvSpPr>
        <p:spPr>
          <a:xfrm>
            <a:off x="6838560" y="1353600"/>
            <a:ext cx="2035440" cy="294840"/>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it-IT" sz="1000" spc="-1" strike="noStrike">
                <a:solidFill>
                  <a:srgbClr val="143880"/>
                </a:solidFill>
                <a:uFill>
                  <a:solidFill>
                    <a:srgbClr val="ffffff"/>
                  </a:solidFill>
                </a:uFill>
                <a:latin typeface="Montserrat Light"/>
              </a:rPr>
              <a:t>SI TROVA IN ZONA PER…</a:t>
            </a:r>
            <a:endParaRPr b="0" lang="it-IT" sz="1800" spc="-1" strike="noStrike">
              <a:solidFill>
                <a:srgbClr val="000000"/>
              </a:solidFill>
              <a:uFill>
                <a:solidFill>
                  <a:srgbClr val="ffffff"/>
                </a:solidFill>
              </a:uFill>
              <a:latin typeface="Arial"/>
            </a:endParaRPr>
          </a:p>
        </p:txBody>
      </p:sp>
      <p:graphicFrame>
        <p:nvGraphicFramePr>
          <p:cNvPr id="471" name="Grafico 20"/>
          <p:cNvGraphicFramePr/>
          <p:nvPr/>
        </p:nvGraphicFramePr>
        <p:xfrm>
          <a:off x="6312960" y="1690560"/>
          <a:ext cx="2788560" cy="920520"/>
        </p:xfrm>
        <a:graphic>
          <a:graphicData uri="http://schemas.openxmlformats.org/drawingml/2006/chart">
            <c:chart xmlns:c="http://schemas.openxmlformats.org/drawingml/2006/chart" xmlns:r="http://schemas.openxmlformats.org/officeDocument/2006/relationships" r:id="rId10"/>
          </a:graphicData>
        </a:graphic>
      </p:graphicFrame>
      <p:sp>
        <p:nvSpPr>
          <p:cNvPr id="472" name="CustomShape 8"/>
          <p:cNvSpPr/>
          <p:nvPr/>
        </p:nvSpPr>
        <p:spPr>
          <a:xfrm>
            <a:off x="1398600" y="4253400"/>
            <a:ext cx="1209600" cy="196920"/>
          </a:xfrm>
          <a:prstGeom prst="rect">
            <a:avLst/>
          </a:prstGeom>
          <a:noFill/>
          <a:ln>
            <a:noFill/>
          </a:ln>
        </p:spPr>
        <p:style>
          <a:lnRef idx="0"/>
          <a:fillRef idx="0"/>
          <a:effectRef idx="0"/>
          <a:fontRef idx="minor"/>
        </p:style>
        <p:txBody>
          <a:bodyPr lIns="90000" rIns="90000" tIns="45000" bIns="45000"/>
          <a:p>
            <a:pPr>
              <a:lnSpc>
                <a:spcPct val="100000"/>
              </a:lnSpc>
            </a:pPr>
            <a:r>
              <a:rPr b="0" i="1" lang="it-IT" sz="700" spc="-1" strike="noStrike">
                <a:solidFill>
                  <a:srgbClr val="000000"/>
                </a:solidFill>
                <a:uFill>
                  <a:solidFill>
                    <a:srgbClr val="ffffff"/>
                  </a:solidFill>
                </a:uFill>
                <a:latin typeface="Montserrat Light"/>
                <a:ea typeface="Arial"/>
              </a:rPr>
              <a:t>Età media 46 anni  </a:t>
            </a:r>
            <a:endParaRPr b="0" lang="it-IT" sz="1800" spc="-1" strike="noStrike">
              <a:solidFill>
                <a:srgbClr val="000000"/>
              </a:solidFill>
              <a:uFill>
                <a:solidFill>
                  <a:srgbClr val="ffffff"/>
                </a:solidFill>
              </a:u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3" name="CustomShape 1"/>
          <p:cNvSpPr/>
          <p:nvPr/>
        </p:nvSpPr>
        <p:spPr>
          <a:xfrm>
            <a:off x="413640" y="245880"/>
            <a:ext cx="7886520" cy="434880"/>
          </a:xfrm>
          <a:prstGeom prst="rect">
            <a:avLst/>
          </a:prstGeom>
          <a:noFill/>
          <a:ln>
            <a:noFill/>
          </a:ln>
        </p:spPr>
        <p:style>
          <a:lnRef idx="0"/>
          <a:fillRef idx="0"/>
          <a:effectRef idx="0"/>
          <a:fontRef idx="minor"/>
        </p:style>
      </p:sp>
      <p:sp>
        <p:nvSpPr>
          <p:cNvPr id="474" name="TextShape 2"/>
          <p:cNvSpPr txBox="1"/>
          <p:nvPr/>
        </p:nvSpPr>
        <p:spPr>
          <a:xfrm>
            <a:off x="533880" y="416160"/>
            <a:ext cx="7886520" cy="434880"/>
          </a:xfrm>
          <a:prstGeom prst="rect">
            <a:avLst/>
          </a:prstGeom>
          <a:solidFill>
            <a:srgbClr val="ededed"/>
          </a:solidFill>
          <a:ln w="57240">
            <a:solidFill>
              <a:srgbClr val="ffffff"/>
            </a:solidFill>
            <a:miter/>
          </a:ln>
        </p:spPr>
        <p:txBody>
          <a:bodyPr lIns="90000" rIns="90000" tIns="45000" bIns="45000" anchor="ctr"/>
          <a:p>
            <a:pPr>
              <a:lnSpc>
                <a:spcPct val="100000"/>
              </a:lnSpc>
            </a:pPr>
            <a:r>
              <a:rPr b="0" lang="it-IT" sz="2000" spc="-1" strike="noStrike">
                <a:solidFill>
                  <a:srgbClr val="143880"/>
                </a:solidFill>
                <a:uFill>
                  <a:solidFill>
                    <a:srgbClr val="ffffff"/>
                  </a:solidFill>
                </a:uFill>
                <a:latin typeface="Montserrat Medium"/>
                <a:ea typeface="Montserrat Medium"/>
              </a:rPr>
              <a:t>La conoscenza del progetto</a:t>
            </a:r>
            <a:endParaRPr b="0" lang="it-IT" sz="1400" spc="-1" strike="noStrike">
              <a:solidFill>
                <a:srgbClr val="000000"/>
              </a:solidFill>
              <a:uFill>
                <a:solidFill>
                  <a:srgbClr val="ffffff"/>
                </a:solidFill>
              </a:uFill>
              <a:latin typeface="Arial"/>
            </a:endParaRPr>
          </a:p>
        </p:txBody>
      </p:sp>
      <p:graphicFrame>
        <p:nvGraphicFramePr>
          <p:cNvPr id="475" name="Table 3"/>
          <p:cNvGraphicFramePr/>
          <p:nvPr/>
        </p:nvGraphicFramePr>
        <p:xfrm>
          <a:off x="776520" y="736920"/>
          <a:ext cx="7764480" cy="160560"/>
        </p:xfrm>
        <a:graphic>
          <a:graphicData uri="http://schemas.openxmlformats.org/drawingml/2006/table">
            <a:tbl>
              <a:tblPr/>
              <a:tblGrid>
                <a:gridCol w="7764480"/>
              </a:tblGrid>
              <a:tr h="204480">
                <a:tc>
                  <a:txBody>
                    <a:bodyPr anchor="ctr"/>
                    <a:p>
                      <a:pPr>
                        <a:lnSpc>
                          <a:spcPct val="100000"/>
                        </a:lnSpc>
                      </a:pPr>
                      <a:r>
                        <a:rPr b="0" i="1" lang="it-IT" sz="900" spc="-1" strike="noStrike">
                          <a:solidFill>
                            <a:srgbClr val="404040"/>
                          </a:solidFill>
                          <a:uFill>
                            <a:solidFill>
                              <a:srgbClr val="ffffff"/>
                            </a:solidFill>
                          </a:uFill>
                          <a:latin typeface="Montserrat Light"/>
                          <a:ea typeface="Arial"/>
                        </a:rPr>
                        <a:t>Lei era a conoscenza del progetto del ramo di tramvia che va da via Cavour a Piazza San marco a Via Lamarmora?</a:t>
                      </a:r>
                      <a:endParaRPr b="0" lang="it-IT"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noFill/>
                  </a:tcPr>
                </a:tc>
              </a:tr>
            </a:tbl>
          </a:graphicData>
        </a:graphic>
      </p:graphicFrame>
      <p:sp>
        <p:nvSpPr>
          <p:cNvPr id="476" name="CustomShape 4"/>
          <p:cNvSpPr/>
          <p:nvPr/>
        </p:nvSpPr>
        <p:spPr>
          <a:xfrm>
            <a:off x="7545600" y="4843800"/>
            <a:ext cx="982800" cy="196920"/>
          </a:xfrm>
          <a:prstGeom prst="rect">
            <a:avLst/>
          </a:prstGeom>
          <a:noFill/>
          <a:ln>
            <a:noFill/>
          </a:ln>
        </p:spPr>
        <p:style>
          <a:lnRef idx="0"/>
          <a:fillRef idx="0"/>
          <a:effectRef idx="0"/>
          <a:fontRef idx="minor"/>
        </p:style>
        <p:txBody>
          <a:bodyPr wrap="none" lIns="90000" rIns="90000" tIns="45000" bIns="45000"/>
          <a:p>
            <a:pPr>
              <a:lnSpc>
                <a:spcPct val="100000"/>
              </a:lnSpc>
            </a:pPr>
            <a:r>
              <a:rPr b="0" i="1" lang="it-IT" sz="700" spc="-1" strike="noStrike">
                <a:solidFill>
                  <a:srgbClr val="808080"/>
                </a:solidFill>
                <a:uFill>
                  <a:solidFill>
                    <a:srgbClr val="ffffff"/>
                  </a:solidFill>
                </a:uFill>
                <a:latin typeface="Montserrat"/>
                <a:ea typeface="Arial"/>
              </a:rPr>
              <a:t>Base casi 900 valori%</a:t>
            </a:r>
            <a:endParaRPr b="0" lang="it-IT" sz="1800" spc="-1" strike="noStrike">
              <a:solidFill>
                <a:srgbClr val="000000"/>
              </a:solidFill>
              <a:uFill>
                <a:solidFill>
                  <a:srgbClr val="ffffff"/>
                </a:solidFill>
              </a:uFill>
              <a:latin typeface="Arial"/>
            </a:endParaRPr>
          </a:p>
        </p:txBody>
      </p:sp>
      <p:graphicFrame>
        <p:nvGraphicFramePr>
          <p:cNvPr id="477" name="Grafico 11"/>
          <p:cNvGraphicFramePr/>
          <p:nvPr/>
        </p:nvGraphicFramePr>
        <p:xfrm>
          <a:off x="3042000" y="1286640"/>
          <a:ext cx="6386760" cy="3420000"/>
        </p:xfrm>
        <a:graphic>
          <a:graphicData uri="http://schemas.openxmlformats.org/drawingml/2006/chart">
            <c:chart xmlns:c="http://schemas.openxmlformats.org/drawingml/2006/chart" xmlns:r="http://schemas.openxmlformats.org/officeDocument/2006/relationships" r:id="rId1"/>
          </a:graphicData>
        </a:graphic>
      </p:graphicFrame>
      <p:sp>
        <p:nvSpPr>
          <p:cNvPr id="478" name="CustomShape 5"/>
          <p:cNvSpPr/>
          <p:nvPr/>
        </p:nvSpPr>
        <p:spPr>
          <a:xfrm>
            <a:off x="413640" y="1788120"/>
            <a:ext cx="3777120" cy="1596960"/>
          </a:xfrm>
          <a:prstGeom prst="wedgeRectCallout">
            <a:avLst>
              <a:gd name="adj1" fmla="val 52558"/>
              <a:gd name="adj2" fmla="val -15555"/>
            </a:avLst>
          </a:prstGeom>
          <a:solidFill>
            <a:schemeClr val="bg1">
              <a:lumMod val="95000"/>
            </a:schemeClr>
          </a:solidFill>
          <a:ln>
            <a:noFill/>
          </a:ln>
          <a:effectLst>
            <a:outerShdw algn="tl" blurRad="50800" dir="2700000" dist="38100" rotWithShape="0">
              <a:srgbClr val="000000">
                <a:alpha val="40000"/>
              </a:srgbClr>
            </a:outerShdw>
          </a:effectLst>
        </p:spPr>
        <p:style>
          <a:lnRef idx="0"/>
          <a:fillRef idx="0"/>
          <a:effectRef idx="0"/>
          <a:fontRef idx="minor"/>
        </p:style>
        <p:txBody>
          <a:bodyPr lIns="90000" rIns="90000" tIns="45000" bIns="45000"/>
          <a:p>
            <a:pPr marL="180360" indent="-180000">
              <a:lnSpc>
                <a:spcPct val="100000"/>
              </a:lnSpc>
            </a:pPr>
            <a:r>
              <a:rPr b="0" i="1" lang="it-IT" sz="1100" spc="-1" strike="noStrike">
                <a:solidFill>
                  <a:srgbClr val="000000"/>
                </a:solidFill>
                <a:uFill>
                  <a:solidFill>
                    <a:srgbClr val="ffffff"/>
                  </a:solidFill>
                </a:uFill>
                <a:latin typeface="Montserrat Light"/>
                <a:ea typeface="Cambria"/>
              </a:rPr>
              <a:t>L’amministrazione comunale ha deciso di far passare da questa strada un nuovo ramo di tramvia la codidetta VACS – variante al centro storico che va da Piazza della Liberta’ entra in Via Cavour, gira in Piazza San Marco, entra in Via Lamarmora fino al viale Matteotti. </a:t>
            </a:r>
            <a:endParaRPr b="0" lang="it-IT" sz="1800" spc="-1" strike="noStrike">
              <a:solidFill>
                <a:srgbClr val="000000"/>
              </a:solidFill>
              <a:uFill>
                <a:solidFill>
                  <a:srgbClr val="ffffff"/>
                </a:solidFill>
              </a:uFill>
              <a:latin typeface="Arial"/>
            </a:endParaRPr>
          </a:p>
          <a:p>
            <a:pPr marL="180360" indent="-180000">
              <a:lnSpc>
                <a:spcPct val="100000"/>
              </a:lnSpc>
            </a:pPr>
            <a:r>
              <a:rPr b="0" i="1" lang="it-IT" sz="1100" spc="-1" strike="noStrike">
                <a:solidFill>
                  <a:srgbClr val="000000"/>
                </a:solidFill>
                <a:uFill>
                  <a:solidFill>
                    <a:srgbClr val="ffffff"/>
                  </a:solidFill>
                </a:uFill>
                <a:latin typeface="Montserrat Light"/>
                <a:ea typeface="Cambria"/>
              </a:rPr>
              <a:t>Alcuni sono favorevoli a questo progetto di tramvia e altri sono contrari. I primi dicono che avvantaggia i cittadini nei loro spostamenti, mentre gli oppositori sostengono il contrario.</a:t>
            </a:r>
            <a:endParaRPr b="0" lang="it-IT" sz="1800" spc="-1" strike="noStrike">
              <a:solidFill>
                <a:srgbClr val="000000"/>
              </a:solidFill>
              <a:uFill>
                <a:solidFill>
                  <a:srgbClr val="ffffff"/>
                </a:solidFill>
              </a:uFill>
              <a:latin typeface="Arial"/>
            </a:endParaRPr>
          </a:p>
          <a:p>
            <a:pPr marL="180360" indent="-180000">
              <a:lnSpc>
                <a:spcPct val="100000"/>
              </a:lnSpc>
            </a:pPr>
            <a:r>
              <a:rPr b="0" i="1" lang="it-IT" sz="1100" spc="-1" strike="noStrike">
                <a:solidFill>
                  <a:srgbClr val="404040"/>
                </a:solidFill>
                <a:uFill>
                  <a:solidFill>
                    <a:srgbClr val="ffffff"/>
                  </a:solidFill>
                </a:uFill>
                <a:latin typeface="Montserrat Light"/>
                <a:ea typeface="Arial"/>
              </a:rPr>
              <a:t>Lei era a conoscenza del progetto?</a:t>
            </a:r>
            <a:endParaRPr b="0" lang="it-IT" sz="18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CustomShape 1"/>
          <p:cNvSpPr/>
          <p:nvPr/>
        </p:nvSpPr>
        <p:spPr>
          <a:xfrm>
            <a:off x="7534440" y="4843800"/>
            <a:ext cx="982800" cy="196920"/>
          </a:xfrm>
          <a:prstGeom prst="rect">
            <a:avLst/>
          </a:prstGeom>
          <a:noFill/>
          <a:ln>
            <a:noFill/>
          </a:ln>
        </p:spPr>
        <p:style>
          <a:lnRef idx="0"/>
          <a:fillRef idx="0"/>
          <a:effectRef idx="0"/>
          <a:fontRef idx="minor"/>
        </p:style>
        <p:txBody>
          <a:bodyPr wrap="none" lIns="90000" rIns="90000" tIns="45000" bIns="45000"/>
          <a:p>
            <a:pPr>
              <a:lnSpc>
                <a:spcPct val="100000"/>
              </a:lnSpc>
            </a:pPr>
            <a:r>
              <a:rPr b="0" i="1" lang="it-IT" sz="700" spc="-1" strike="noStrike">
                <a:solidFill>
                  <a:srgbClr val="808080"/>
                </a:solidFill>
                <a:uFill>
                  <a:solidFill>
                    <a:srgbClr val="ffffff"/>
                  </a:solidFill>
                </a:uFill>
                <a:latin typeface="Montserrat"/>
                <a:ea typeface="Arial"/>
              </a:rPr>
              <a:t>Base casi 401 valori%</a:t>
            </a:r>
            <a:endParaRPr b="0" lang="it-IT" sz="1800" spc="-1" strike="noStrike">
              <a:solidFill>
                <a:srgbClr val="000000"/>
              </a:solidFill>
              <a:uFill>
                <a:solidFill>
                  <a:srgbClr val="ffffff"/>
                </a:solidFill>
              </a:uFill>
              <a:latin typeface="Arial"/>
            </a:endParaRPr>
          </a:p>
        </p:txBody>
      </p:sp>
      <p:graphicFrame>
        <p:nvGraphicFramePr>
          <p:cNvPr id="480" name="Table 2"/>
          <p:cNvGraphicFramePr/>
          <p:nvPr/>
        </p:nvGraphicFramePr>
        <p:xfrm>
          <a:off x="1529280" y="1369440"/>
          <a:ext cx="6989760" cy="2023560"/>
        </p:xfrm>
        <a:graphic>
          <a:graphicData uri="http://schemas.openxmlformats.org/drawingml/2006/table">
            <a:tbl>
              <a:tblPr/>
              <a:tblGrid>
                <a:gridCol w="325440"/>
                <a:gridCol w="325440"/>
                <a:gridCol w="473760"/>
                <a:gridCol w="473760"/>
                <a:gridCol w="473760"/>
                <a:gridCol w="473760"/>
                <a:gridCol w="473760"/>
                <a:gridCol w="473760"/>
                <a:gridCol w="473760"/>
                <a:gridCol w="718560"/>
                <a:gridCol w="718560"/>
                <a:gridCol w="792000"/>
                <a:gridCol w="793440"/>
              </a:tblGrid>
              <a:tr h="329400">
                <a:tc gridSpan="2">
                  <a:txBody>
                    <a:bodyPr lIns="5400" rIns="5400" tIns="5400" bIns="0" anchor="ctr"/>
                    <a:p>
                      <a:pPr algn="ctr">
                        <a:lnSpc>
                          <a:spcPct val="100000"/>
                        </a:lnSpc>
                      </a:pPr>
                      <a:r>
                        <a:rPr b="1" lang="it-IT" sz="1050" spc="-1" strike="noStrike">
                          <a:solidFill>
                            <a:srgbClr val="000000"/>
                          </a:solidFill>
                          <a:uFill>
                            <a:solidFill>
                              <a:srgbClr val="ffffff"/>
                            </a:solidFill>
                          </a:uFill>
                          <a:latin typeface="Montserrat Light"/>
                          <a:ea typeface="Arial"/>
                        </a:rPr>
                        <a:t>SESSO</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000000"/>
                      </a:solidFill>
                    </a:lnR>
                    <a:lnT w="12240">
                      <a:solidFill>
                        <a:srgbClr val="000000"/>
                      </a:solidFill>
                    </a:lnT>
                    <a:lnB w="12240">
                      <a:solidFill>
                        <a:srgbClr val="000000"/>
                      </a:solidFill>
                    </a:lnB>
                    <a:noFill/>
                  </a:tcPr>
                </a:tc>
                <a:tc hMerge="1">
                  <a:tcPr>
                    <a:solidFill>
                      <a:srgbClr val="729fcf"/>
                    </a:solidFill>
                  </a:tcPr>
                </a:tc>
                <a:tc gridSpan="4">
                  <a:txBody>
                    <a:bodyPr lIns="5400" rIns="5400" tIns="5400" bIns="0" anchor="ctr"/>
                    <a:p>
                      <a:pPr algn="ctr">
                        <a:lnSpc>
                          <a:spcPct val="100000"/>
                        </a:lnSpc>
                      </a:pPr>
                      <a:r>
                        <a:rPr b="1" lang="it-IT" sz="1050" spc="-1" strike="noStrike">
                          <a:solidFill>
                            <a:srgbClr val="000000"/>
                          </a:solidFill>
                          <a:uFill>
                            <a:solidFill>
                              <a:srgbClr val="ffffff"/>
                            </a:solidFill>
                          </a:uFill>
                          <a:latin typeface="Montserrat Light"/>
                          <a:ea typeface="Arial"/>
                        </a:rPr>
                        <a:t>CLASSE DI ETÀ</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000000"/>
                      </a:solidFill>
                    </a:lnR>
                    <a:lnT w="12240">
                      <a:solidFill>
                        <a:srgbClr val="000000"/>
                      </a:solidFill>
                    </a:lnT>
                    <a:lnB w="12240">
                      <a:solidFill>
                        <a:srgbClr val="000000"/>
                      </a:solidFill>
                    </a:lnB>
                    <a:noFill/>
                  </a:tcPr>
                </a:tc>
                <a:tc hMerge="1">
                  <a:tcPr>
                    <a:solidFill>
                      <a:srgbClr val="729fcf"/>
                    </a:solidFill>
                  </a:tcPr>
                </a:tc>
                <a:tc hMerge="1">
                  <a:tcPr>
                    <a:solidFill>
                      <a:srgbClr val="729fcf"/>
                    </a:solidFill>
                  </a:tcPr>
                </a:tc>
                <a:tc hMerge="1">
                  <a:tcPr>
                    <a:solidFill>
                      <a:srgbClr val="729fcf"/>
                    </a:solidFill>
                  </a:tcPr>
                </a:tc>
                <a:tc gridSpan="3">
                  <a:txBody>
                    <a:bodyPr lIns="5400" rIns="5400" tIns="5400" bIns="0" anchor="ctr"/>
                    <a:p>
                      <a:pPr algn="ctr">
                        <a:lnSpc>
                          <a:spcPct val="100000"/>
                        </a:lnSpc>
                      </a:pPr>
                      <a:r>
                        <a:rPr b="1" lang="it-IT" sz="1050" spc="-1" strike="noStrike">
                          <a:solidFill>
                            <a:srgbClr val="000000"/>
                          </a:solidFill>
                          <a:uFill>
                            <a:solidFill>
                              <a:srgbClr val="ffffff"/>
                            </a:solidFill>
                          </a:uFill>
                          <a:latin typeface="Montserrat Light"/>
                          <a:ea typeface="Arial"/>
                        </a:rPr>
                        <a:t>TITOLO DI STUDIO</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000000"/>
                      </a:solidFill>
                    </a:lnR>
                    <a:lnT w="12240">
                      <a:solidFill>
                        <a:srgbClr val="000000"/>
                      </a:solidFill>
                    </a:lnT>
                    <a:lnB w="12240">
                      <a:solidFill>
                        <a:srgbClr val="000000"/>
                      </a:solidFill>
                    </a:lnB>
                    <a:noFill/>
                  </a:tcPr>
                </a:tc>
                <a:tc hMerge="1">
                  <a:tcPr>
                    <a:solidFill>
                      <a:srgbClr val="729fcf"/>
                    </a:solidFill>
                  </a:tcPr>
                </a:tc>
                <a:tc hMerge="1">
                  <a:tcPr>
                    <a:solidFill>
                      <a:srgbClr val="729fcf"/>
                    </a:solidFill>
                  </a:tcPr>
                </a:tc>
                <a:tc gridSpan="2">
                  <a:txBody>
                    <a:bodyPr lIns="5400" rIns="5400" tIns="5400" bIns="0" anchor="ctr"/>
                    <a:p>
                      <a:pPr algn="ctr">
                        <a:lnSpc>
                          <a:spcPct val="100000"/>
                        </a:lnSpc>
                      </a:pPr>
                      <a:r>
                        <a:rPr b="1" lang="it-IT" sz="1050" spc="-1" strike="noStrike">
                          <a:solidFill>
                            <a:srgbClr val="000000"/>
                          </a:solidFill>
                          <a:uFill>
                            <a:solidFill>
                              <a:srgbClr val="ffffff"/>
                            </a:solidFill>
                          </a:uFill>
                          <a:latin typeface="Montserrat Light"/>
                          <a:ea typeface="Arial"/>
                        </a:rPr>
                        <a:t>OCCUPAZIONE</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000000"/>
                      </a:solidFill>
                    </a:lnR>
                    <a:lnT w="12240">
                      <a:solidFill>
                        <a:srgbClr val="000000"/>
                      </a:solidFill>
                    </a:lnT>
                    <a:lnB w="12240">
                      <a:solidFill>
                        <a:srgbClr val="000000"/>
                      </a:solidFill>
                    </a:lnB>
                    <a:noFill/>
                  </a:tcPr>
                </a:tc>
                <a:tc hMerge="1">
                  <a:tcPr>
                    <a:solidFill>
                      <a:srgbClr val="729fcf"/>
                    </a:solidFill>
                  </a:tcPr>
                </a:tc>
                <a:tc gridSpan="2">
                  <a:txBody>
                    <a:bodyPr lIns="5400" rIns="5400" tIns="5400" bIns="0" anchor="ctr"/>
                    <a:p>
                      <a:pPr algn="ctr">
                        <a:lnSpc>
                          <a:spcPct val="100000"/>
                        </a:lnSpc>
                      </a:pPr>
                      <a:r>
                        <a:rPr b="1" lang="it-IT" sz="1050" spc="-1" strike="noStrike">
                          <a:solidFill>
                            <a:srgbClr val="000000"/>
                          </a:solidFill>
                          <a:uFill>
                            <a:solidFill>
                              <a:srgbClr val="ffffff"/>
                            </a:solidFill>
                          </a:uFill>
                          <a:latin typeface="Montserrat Light"/>
                          <a:ea typeface="Arial"/>
                        </a:rPr>
                        <a:t>SI TROVA IN ZONA PER</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000000"/>
                      </a:solidFill>
                    </a:lnR>
                    <a:lnT w="12240">
                      <a:solidFill>
                        <a:srgbClr val="000000"/>
                      </a:solidFill>
                    </a:lnT>
                    <a:lnB w="12240">
                      <a:solidFill>
                        <a:srgbClr val="000000"/>
                      </a:solidFill>
                    </a:lnB>
                    <a:noFill/>
                  </a:tcPr>
                </a:tc>
                <a:tc hMerge="1">
                  <a:tcPr>
                    <a:solidFill>
                      <a:srgbClr val="729fcf"/>
                    </a:solidFill>
                  </a:tcPr>
                </a:tc>
              </a:tr>
              <a:tr h="282960">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M</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F</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18-34</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35-44</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45-54</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55+</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000000"/>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B</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M</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A</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000000"/>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0" lang="it-IT" sz="900" spc="-1" strike="noStrike">
                          <a:solidFill>
                            <a:srgbClr val="000000"/>
                          </a:solidFill>
                          <a:uFill>
                            <a:solidFill>
                              <a:srgbClr val="ffffff"/>
                            </a:solidFill>
                          </a:uFill>
                          <a:latin typeface="Montserrat Light"/>
                          <a:ea typeface="Arial"/>
                        </a:rPr>
                        <a:t>LAVORA</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648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0" lang="it-IT" sz="900" spc="-1" strike="noStrike">
                          <a:solidFill>
                            <a:srgbClr val="000000"/>
                          </a:solidFill>
                          <a:uFill>
                            <a:solidFill>
                              <a:srgbClr val="ffffff"/>
                            </a:solidFill>
                          </a:uFill>
                          <a:latin typeface="Montserrat Light"/>
                          <a:ea typeface="Arial"/>
                        </a:rPr>
                        <a:t>NON LAVORA</a:t>
                      </a:r>
                      <a:endParaRPr b="0" lang="it-IT" sz="1800" spc="-1" strike="noStrike">
                        <a:solidFill>
                          <a:srgbClr val="000000"/>
                        </a:solidFill>
                        <a:uFill>
                          <a:solidFill>
                            <a:srgbClr val="ffffff"/>
                          </a:solidFill>
                        </a:uFill>
                        <a:latin typeface="Arial"/>
                      </a:endParaRPr>
                    </a:p>
                  </a:txBody>
                  <a:tcPr marL="5400" marR="5400">
                    <a:lnL w="6480">
                      <a:solidFill>
                        <a:srgbClr val="ffffff"/>
                      </a:solidFill>
                    </a:lnL>
                    <a:lnR w="12240">
                      <a:solidFill>
                        <a:srgbClr val="000000"/>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0" lang="it-IT" sz="900" spc="-1" strike="noStrike">
                          <a:solidFill>
                            <a:srgbClr val="000000"/>
                          </a:solidFill>
                          <a:uFill>
                            <a:solidFill>
                              <a:srgbClr val="ffffff"/>
                            </a:solidFill>
                          </a:uFill>
                          <a:latin typeface="Montserrat Light"/>
                          <a:ea typeface="Arial"/>
                        </a:rPr>
                        <a:t>RESIDENZA</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0" lang="it-IT" sz="900" spc="-1" strike="noStrike">
                          <a:solidFill>
                            <a:srgbClr val="000000"/>
                          </a:solidFill>
                          <a:uFill>
                            <a:solidFill>
                              <a:srgbClr val="ffffff"/>
                            </a:solidFill>
                          </a:uFill>
                          <a:latin typeface="Montserrat Light"/>
                          <a:ea typeface="Arial"/>
                        </a:rPr>
                        <a:t>LAVORO</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ffffff"/>
                      </a:solidFill>
                    </a:lnR>
                    <a:lnT w="12240">
                      <a:solidFill>
                        <a:srgbClr val="000000"/>
                      </a:solidFill>
                    </a:lnT>
                    <a:lnB w="12240">
                      <a:solidFill>
                        <a:srgbClr val="000000"/>
                      </a:solidFill>
                    </a:lnB>
                    <a:solidFill>
                      <a:srgbClr val="e7e8ec"/>
                    </a:solidFill>
                  </a:tcPr>
                </a:tc>
              </a:tr>
              <a:tr h="705240">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76</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88</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9360" rIns="9360" tIns="9360" bIns="0" anchor="ctr"/>
                    <a:p>
                      <a:pPr algn="ctr">
                        <a:lnSpc>
                          <a:spcPct val="100000"/>
                        </a:lnSpc>
                      </a:pPr>
                      <a:r>
                        <a:rPr b="0" lang="it-IT" sz="1400" spc="-1" strike="noStrike">
                          <a:solidFill>
                            <a:srgbClr val="ffffff"/>
                          </a:solidFill>
                          <a:uFill>
                            <a:solidFill>
                              <a:srgbClr val="ffffff"/>
                            </a:solidFill>
                          </a:uFill>
                          <a:latin typeface="Montserrat Light"/>
                          <a:ea typeface="Arial"/>
                        </a:rPr>
                        <a:t>64</a:t>
                      </a:r>
                      <a:endParaRPr b="0" lang="it-IT" sz="1800" spc="-1" strike="noStrike">
                        <a:solidFill>
                          <a:srgbClr val="000000"/>
                        </a:solidFill>
                        <a:uFill>
                          <a:solidFill>
                            <a:srgbClr val="ffffff"/>
                          </a:solidFill>
                        </a:uFill>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84</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94</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92</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91</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86</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71</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80</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6480">
                      <a:solidFill>
                        <a:srgbClr val="ffffff"/>
                      </a:solidFill>
                    </a:lnR>
                    <a:lnT w="12240">
                      <a:solidFill>
                        <a:srgbClr val="000000"/>
                      </a:solidFill>
                    </a:lnT>
                    <a:lnB w="6480">
                      <a:solidFill>
                        <a:srgbClr val="ffffff"/>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90</a:t>
                      </a:r>
                      <a:endParaRPr b="0" lang="it-IT" sz="1800" spc="-1" strike="noStrike">
                        <a:solidFill>
                          <a:srgbClr val="000000"/>
                        </a:solidFill>
                        <a:uFill>
                          <a:solidFill>
                            <a:srgbClr val="ffffff"/>
                          </a:solidFill>
                        </a:uFill>
                        <a:latin typeface="Arial"/>
                      </a:endParaRPr>
                    </a:p>
                  </a:txBody>
                  <a:tcPr marL="7560" marR="7560">
                    <a:lnL w="6480">
                      <a:solidFill>
                        <a:srgbClr val="ffffff"/>
                      </a:solidFill>
                    </a:lnL>
                    <a:lnR w="12240">
                      <a:solidFill>
                        <a:srgbClr val="000000"/>
                      </a:solidFill>
                    </a:lnR>
                    <a:lnT w="12240">
                      <a:solidFill>
                        <a:srgbClr val="000000"/>
                      </a:solidFill>
                    </a:lnT>
                    <a:lnB w="6480">
                      <a:solidFill>
                        <a:srgbClr val="ffffff"/>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74</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73</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r>
              <a:tr h="705960">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24</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12</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9360" rIns="9360" tIns="9360" bIns="0" anchor="ctr"/>
                    <a:p>
                      <a:pPr algn="ctr">
                        <a:lnSpc>
                          <a:spcPct val="100000"/>
                        </a:lnSpc>
                      </a:pPr>
                      <a:r>
                        <a:rPr b="0" lang="it-IT" sz="1400" spc="-1" strike="noStrike">
                          <a:solidFill>
                            <a:srgbClr val="010205"/>
                          </a:solidFill>
                          <a:uFill>
                            <a:solidFill>
                              <a:srgbClr val="ffffff"/>
                            </a:solidFill>
                          </a:uFill>
                          <a:latin typeface="Montserrat Light"/>
                          <a:ea typeface="Arial"/>
                        </a:rPr>
                        <a:t>36</a:t>
                      </a:r>
                      <a:endParaRPr b="0" lang="it-IT" sz="1800" spc="-1" strike="noStrike">
                        <a:solidFill>
                          <a:srgbClr val="000000"/>
                        </a:solidFill>
                        <a:uFill>
                          <a:solidFill>
                            <a:srgbClr val="ffffff"/>
                          </a:solidFill>
                        </a:uFill>
                        <a:latin typeface="Arial"/>
                      </a:endParaRPr>
                    </a:p>
                  </a:txBody>
                  <a:tcPr marL="9360" marR="93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16</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6</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8</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9</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14</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29</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20</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6480">
                      <a:solidFill>
                        <a:srgbClr val="ffffff"/>
                      </a:solidFill>
                    </a:lnR>
                    <a:lnT w="6480">
                      <a:solidFill>
                        <a:srgbClr val="ffffff"/>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10</a:t>
                      </a:r>
                      <a:endParaRPr b="0" lang="it-IT" sz="1800" spc="-1" strike="noStrike">
                        <a:solidFill>
                          <a:srgbClr val="000000"/>
                        </a:solidFill>
                        <a:uFill>
                          <a:solidFill>
                            <a:srgbClr val="ffffff"/>
                          </a:solidFill>
                        </a:uFill>
                        <a:latin typeface="Arial"/>
                      </a:endParaRPr>
                    </a:p>
                  </a:txBody>
                  <a:tcPr marL="7560" marR="7560">
                    <a:lnL w="6480">
                      <a:solidFill>
                        <a:srgbClr val="ffffff"/>
                      </a:solidFill>
                    </a:lnL>
                    <a:lnR w="12240">
                      <a:solidFill>
                        <a:srgbClr val="000000"/>
                      </a:solidFill>
                    </a:lnR>
                    <a:lnT w="6480">
                      <a:solidFill>
                        <a:srgbClr val="ffffff"/>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26</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27</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r>
            </a:tbl>
          </a:graphicData>
        </a:graphic>
      </p:graphicFrame>
      <p:sp>
        <p:nvSpPr>
          <p:cNvPr id="481" name="CustomShape 3"/>
          <p:cNvSpPr/>
          <p:nvPr/>
        </p:nvSpPr>
        <p:spPr>
          <a:xfrm>
            <a:off x="97200" y="2033280"/>
            <a:ext cx="1959840" cy="633240"/>
          </a:xfrm>
          <a:prstGeom prst="rect">
            <a:avLst/>
          </a:prstGeom>
          <a:noFill/>
          <a:ln>
            <a:noFill/>
          </a:ln>
        </p:spPr>
        <p:style>
          <a:lnRef idx="0"/>
          <a:fillRef idx="0"/>
          <a:effectRef idx="0"/>
          <a:fontRef idx="minor"/>
        </p:style>
        <p:txBody>
          <a:bodyPr lIns="90000" rIns="90000" tIns="45000" bIns="45000"/>
          <a:p>
            <a:pPr algn="ctr">
              <a:lnSpc>
                <a:spcPct val="107000"/>
              </a:lnSpc>
            </a:pPr>
            <a:r>
              <a:rPr b="0" lang="it-IT" sz="1000" spc="-1" strike="noStrike">
                <a:solidFill>
                  <a:srgbClr val="143880"/>
                </a:solidFill>
                <a:uFill>
                  <a:solidFill>
                    <a:srgbClr val="ffffff"/>
                  </a:solidFill>
                </a:uFill>
                <a:latin typeface="Montserrat Light"/>
                <a:ea typeface="Arial"/>
              </a:rPr>
              <a:t>SI</a:t>
            </a:r>
            <a:endParaRPr b="0" lang="it-IT" sz="1800" spc="-1" strike="noStrike">
              <a:solidFill>
                <a:srgbClr val="000000"/>
              </a:solidFill>
              <a:uFill>
                <a:solidFill>
                  <a:srgbClr val="ffffff"/>
                </a:solidFill>
              </a:uFill>
              <a:latin typeface="Arial"/>
            </a:endParaRPr>
          </a:p>
          <a:p>
            <a:pPr algn="ctr">
              <a:lnSpc>
                <a:spcPct val="107000"/>
              </a:lnSpc>
            </a:pPr>
            <a:r>
              <a:rPr b="1" lang="it-IT" sz="2400" spc="-1" strike="noStrike">
                <a:solidFill>
                  <a:srgbClr val="204694"/>
                </a:solidFill>
                <a:uFill>
                  <a:solidFill>
                    <a:srgbClr val="ffffff"/>
                  </a:solidFill>
                </a:uFill>
                <a:latin typeface="Montserrat Light"/>
                <a:ea typeface="Arial"/>
              </a:rPr>
              <a:t>83%</a:t>
            </a:r>
            <a:endParaRPr b="0" lang="it-IT" sz="1800" spc="-1" strike="noStrike">
              <a:solidFill>
                <a:srgbClr val="000000"/>
              </a:solidFill>
              <a:uFill>
                <a:solidFill>
                  <a:srgbClr val="ffffff"/>
                </a:solidFill>
              </a:uFill>
              <a:latin typeface="Arial"/>
            </a:endParaRPr>
          </a:p>
        </p:txBody>
      </p:sp>
      <p:sp>
        <p:nvSpPr>
          <p:cNvPr id="482" name="CustomShape 4"/>
          <p:cNvSpPr/>
          <p:nvPr/>
        </p:nvSpPr>
        <p:spPr>
          <a:xfrm>
            <a:off x="0" y="2766600"/>
            <a:ext cx="1959840" cy="633240"/>
          </a:xfrm>
          <a:prstGeom prst="rect">
            <a:avLst/>
          </a:prstGeom>
          <a:noFill/>
          <a:ln>
            <a:noFill/>
          </a:ln>
        </p:spPr>
        <p:style>
          <a:lnRef idx="0"/>
          <a:fillRef idx="0"/>
          <a:effectRef idx="0"/>
          <a:fontRef idx="minor"/>
        </p:style>
        <p:txBody>
          <a:bodyPr lIns="90000" rIns="90000" tIns="45000" bIns="45000"/>
          <a:p>
            <a:pPr algn="ctr">
              <a:lnSpc>
                <a:spcPct val="107000"/>
              </a:lnSpc>
            </a:pPr>
            <a:r>
              <a:rPr b="0" lang="it-IT" sz="1000" spc="-1" strike="noStrike">
                <a:solidFill>
                  <a:srgbClr val="143880"/>
                </a:solidFill>
                <a:uFill>
                  <a:solidFill>
                    <a:srgbClr val="ffffff"/>
                  </a:solidFill>
                </a:uFill>
                <a:latin typeface="Montserrat Light"/>
                <a:ea typeface="Arial"/>
              </a:rPr>
              <a:t>NO</a:t>
            </a:r>
            <a:endParaRPr b="0" lang="it-IT" sz="1800" spc="-1" strike="noStrike">
              <a:solidFill>
                <a:srgbClr val="000000"/>
              </a:solidFill>
              <a:uFill>
                <a:solidFill>
                  <a:srgbClr val="ffffff"/>
                </a:solidFill>
              </a:uFill>
              <a:latin typeface="Arial"/>
            </a:endParaRPr>
          </a:p>
          <a:p>
            <a:pPr algn="ctr">
              <a:lnSpc>
                <a:spcPct val="107000"/>
              </a:lnSpc>
            </a:pPr>
            <a:r>
              <a:rPr b="1" lang="it-IT" sz="2400" spc="-1" strike="noStrike">
                <a:solidFill>
                  <a:srgbClr val="204694"/>
                </a:solidFill>
                <a:uFill>
                  <a:solidFill>
                    <a:srgbClr val="ffffff"/>
                  </a:solidFill>
                </a:uFill>
                <a:latin typeface="Montserrat Light"/>
                <a:ea typeface="Arial"/>
              </a:rPr>
              <a:t>17%</a:t>
            </a:r>
            <a:endParaRPr b="0" lang="it-IT" sz="1800" spc="-1" strike="noStrike">
              <a:solidFill>
                <a:srgbClr val="000000"/>
              </a:solidFill>
              <a:uFill>
                <a:solidFill>
                  <a:srgbClr val="ffffff"/>
                </a:solidFill>
              </a:uFill>
              <a:latin typeface="Arial"/>
            </a:endParaRPr>
          </a:p>
        </p:txBody>
      </p:sp>
      <p:sp>
        <p:nvSpPr>
          <p:cNvPr id="483" name="TextShape 5"/>
          <p:cNvSpPr txBox="1"/>
          <p:nvPr/>
        </p:nvSpPr>
        <p:spPr>
          <a:xfrm>
            <a:off x="533880" y="416160"/>
            <a:ext cx="7886520" cy="434880"/>
          </a:xfrm>
          <a:prstGeom prst="rect">
            <a:avLst/>
          </a:prstGeom>
          <a:solidFill>
            <a:srgbClr val="ededed"/>
          </a:solidFill>
          <a:ln w="57240">
            <a:solidFill>
              <a:srgbClr val="ffffff"/>
            </a:solidFill>
            <a:miter/>
          </a:ln>
        </p:spPr>
        <p:txBody>
          <a:bodyPr lIns="90000" rIns="90000" tIns="45000" bIns="45000" anchor="ctr"/>
          <a:p>
            <a:pPr>
              <a:lnSpc>
                <a:spcPct val="100000"/>
              </a:lnSpc>
            </a:pPr>
            <a:r>
              <a:rPr b="0" lang="it-IT" sz="2000" spc="-1" strike="noStrike">
                <a:solidFill>
                  <a:srgbClr val="143880"/>
                </a:solidFill>
                <a:uFill>
                  <a:solidFill>
                    <a:srgbClr val="ffffff"/>
                  </a:solidFill>
                </a:uFill>
                <a:latin typeface="Montserrat Medium"/>
                <a:ea typeface="Montserrat Medium"/>
              </a:rPr>
              <a:t>La conoscenza del progetto</a:t>
            </a:r>
            <a:endParaRPr b="0" lang="it-IT" sz="1400" spc="-1" strike="noStrike">
              <a:solidFill>
                <a:srgbClr val="000000"/>
              </a:solidFill>
              <a:uFill>
                <a:solidFill>
                  <a:srgbClr val="ffffff"/>
                </a:solidFill>
              </a:uFill>
              <a:latin typeface="Arial"/>
            </a:endParaRPr>
          </a:p>
        </p:txBody>
      </p:sp>
      <p:graphicFrame>
        <p:nvGraphicFramePr>
          <p:cNvPr id="484" name="Table 6"/>
          <p:cNvGraphicFramePr/>
          <p:nvPr/>
        </p:nvGraphicFramePr>
        <p:xfrm>
          <a:off x="776520" y="736920"/>
          <a:ext cx="7764480" cy="160560"/>
        </p:xfrm>
        <a:graphic>
          <a:graphicData uri="http://schemas.openxmlformats.org/drawingml/2006/table">
            <a:tbl>
              <a:tblPr/>
              <a:tblGrid>
                <a:gridCol w="7764480"/>
              </a:tblGrid>
              <a:tr h="204480">
                <a:tc>
                  <a:txBody>
                    <a:bodyPr anchor="ctr"/>
                    <a:p>
                      <a:pPr>
                        <a:lnSpc>
                          <a:spcPct val="100000"/>
                        </a:lnSpc>
                      </a:pPr>
                      <a:r>
                        <a:rPr b="0" i="1" lang="it-IT" sz="900" spc="-1" strike="noStrike">
                          <a:solidFill>
                            <a:srgbClr val="404040"/>
                          </a:solidFill>
                          <a:uFill>
                            <a:solidFill>
                              <a:srgbClr val="ffffff"/>
                            </a:solidFill>
                          </a:uFill>
                          <a:latin typeface="Montserrat Light"/>
                          <a:ea typeface="Arial"/>
                        </a:rPr>
                        <a:t>Lei era a conoscenza del progetto del ramo di tramvia che va da via Cavour a Piazza San marco a Via Lamarmora?</a:t>
                      </a:r>
                      <a:endParaRPr b="0" lang="it-IT"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noFill/>
                  </a:tcPr>
                </a:tc>
              </a:tr>
            </a:tbl>
          </a:graphicData>
        </a:graphic>
      </p:graphicFrame>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5" name="CustomShape 1"/>
          <p:cNvSpPr/>
          <p:nvPr/>
        </p:nvSpPr>
        <p:spPr>
          <a:xfrm>
            <a:off x="413640" y="245880"/>
            <a:ext cx="7886520" cy="434880"/>
          </a:xfrm>
          <a:prstGeom prst="rect">
            <a:avLst/>
          </a:prstGeom>
          <a:noFill/>
          <a:ln>
            <a:noFill/>
          </a:ln>
        </p:spPr>
        <p:style>
          <a:lnRef idx="0"/>
          <a:fillRef idx="0"/>
          <a:effectRef idx="0"/>
          <a:fontRef idx="minor"/>
        </p:style>
      </p:sp>
      <p:sp>
        <p:nvSpPr>
          <p:cNvPr id="486" name="TextShape 2"/>
          <p:cNvSpPr txBox="1"/>
          <p:nvPr/>
        </p:nvSpPr>
        <p:spPr>
          <a:xfrm>
            <a:off x="533880" y="416160"/>
            <a:ext cx="7886520" cy="434880"/>
          </a:xfrm>
          <a:prstGeom prst="rect">
            <a:avLst/>
          </a:prstGeom>
          <a:solidFill>
            <a:srgbClr val="ededed"/>
          </a:solidFill>
          <a:ln w="57240">
            <a:solidFill>
              <a:srgbClr val="ffffff"/>
            </a:solidFill>
            <a:miter/>
          </a:ln>
        </p:spPr>
        <p:txBody>
          <a:bodyPr lIns="90000" rIns="90000" tIns="45000" bIns="45000" anchor="ctr"/>
          <a:p>
            <a:pPr>
              <a:lnSpc>
                <a:spcPct val="100000"/>
              </a:lnSpc>
            </a:pPr>
            <a:r>
              <a:rPr b="0" lang="it-IT" sz="2000" spc="-1" strike="noStrike">
                <a:solidFill>
                  <a:srgbClr val="143880"/>
                </a:solidFill>
                <a:uFill>
                  <a:solidFill>
                    <a:srgbClr val="ffffff"/>
                  </a:solidFill>
                </a:uFill>
                <a:latin typeface="Montserrat Medium"/>
                <a:ea typeface="Montserrat Medium"/>
              </a:rPr>
              <a:t>L’alternativa dei bus elettrici</a:t>
            </a:r>
            <a:endParaRPr b="0" lang="it-IT" sz="1400" spc="-1" strike="noStrike">
              <a:solidFill>
                <a:srgbClr val="000000"/>
              </a:solidFill>
              <a:uFill>
                <a:solidFill>
                  <a:srgbClr val="ffffff"/>
                </a:solidFill>
              </a:uFill>
              <a:latin typeface="Arial"/>
            </a:endParaRPr>
          </a:p>
        </p:txBody>
      </p:sp>
      <p:graphicFrame>
        <p:nvGraphicFramePr>
          <p:cNvPr id="487" name="Table 3"/>
          <p:cNvGraphicFramePr/>
          <p:nvPr/>
        </p:nvGraphicFramePr>
        <p:xfrm>
          <a:off x="776520" y="736920"/>
          <a:ext cx="7764480" cy="160560"/>
        </p:xfrm>
        <a:graphic>
          <a:graphicData uri="http://schemas.openxmlformats.org/drawingml/2006/table">
            <a:tbl>
              <a:tblPr/>
              <a:tblGrid>
                <a:gridCol w="7764480"/>
              </a:tblGrid>
              <a:tr h="204480">
                <a:tc>
                  <a:txBody>
                    <a:bodyPr anchor="ctr"/>
                    <a:p>
                      <a:pPr>
                        <a:lnSpc>
                          <a:spcPct val="100000"/>
                        </a:lnSpc>
                      </a:pPr>
                      <a:r>
                        <a:rPr b="0" i="1" lang="it-IT" sz="900" spc="-1" strike="noStrike">
                          <a:solidFill>
                            <a:srgbClr val="404040"/>
                          </a:solidFill>
                          <a:uFill>
                            <a:solidFill>
                              <a:srgbClr val="ffffff"/>
                            </a:solidFill>
                          </a:uFill>
                          <a:latin typeface="Montserrat Light"/>
                          <a:ea typeface="Arial"/>
                        </a:rPr>
                        <a:t>Lei era a conoscenza di questa proposta?</a:t>
                      </a:r>
                      <a:endParaRPr b="0" lang="it-IT"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noFill/>
                  </a:tcPr>
                </a:tc>
              </a:tr>
            </a:tbl>
          </a:graphicData>
        </a:graphic>
      </p:graphicFrame>
      <p:sp>
        <p:nvSpPr>
          <p:cNvPr id="488" name="CustomShape 4"/>
          <p:cNvSpPr/>
          <p:nvPr/>
        </p:nvSpPr>
        <p:spPr>
          <a:xfrm>
            <a:off x="7534440" y="4843800"/>
            <a:ext cx="982800" cy="196920"/>
          </a:xfrm>
          <a:prstGeom prst="rect">
            <a:avLst/>
          </a:prstGeom>
          <a:noFill/>
          <a:ln>
            <a:noFill/>
          </a:ln>
        </p:spPr>
        <p:style>
          <a:lnRef idx="0"/>
          <a:fillRef idx="0"/>
          <a:effectRef idx="0"/>
          <a:fontRef idx="minor"/>
        </p:style>
        <p:txBody>
          <a:bodyPr wrap="none" lIns="90000" rIns="90000" tIns="45000" bIns="45000"/>
          <a:p>
            <a:pPr>
              <a:lnSpc>
                <a:spcPct val="100000"/>
              </a:lnSpc>
            </a:pPr>
            <a:r>
              <a:rPr b="0" i="1" lang="it-IT" sz="700" spc="-1" strike="noStrike">
                <a:solidFill>
                  <a:srgbClr val="808080"/>
                </a:solidFill>
                <a:uFill>
                  <a:solidFill>
                    <a:srgbClr val="ffffff"/>
                  </a:solidFill>
                </a:uFill>
                <a:latin typeface="Montserrat"/>
                <a:ea typeface="Arial"/>
              </a:rPr>
              <a:t>Base casi 401 valori%</a:t>
            </a:r>
            <a:endParaRPr b="0" lang="it-IT" sz="1800" spc="-1" strike="noStrike">
              <a:solidFill>
                <a:srgbClr val="000000"/>
              </a:solidFill>
              <a:uFill>
                <a:solidFill>
                  <a:srgbClr val="ffffff"/>
                </a:solidFill>
              </a:uFill>
              <a:latin typeface="Arial"/>
            </a:endParaRPr>
          </a:p>
        </p:txBody>
      </p:sp>
      <p:graphicFrame>
        <p:nvGraphicFramePr>
          <p:cNvPr id="489" name="Grafico 11"/>
          <p:cNvGraphicFramePr/>
          <p:nvPr/>
        </p:nvGraphicFramePr>
        <p:xfrm>
          <a:off x="3042000" y="1286640"/>
          <a:ext cx="6386760" cy="3420000"/>
        </p:xfrm>
        <a:graphic>
          <a:graphicData uri="http://schemas.openxmlformats.org/drawingml/2006/chart">
            <c:chart xmlns:c="http://schemas.openxmlformats.org/drawingml/2006/chart" xmlns:r="http://schemas.openxmlformats.org/officeDocument/2006/relationships" r:id="rId1"/>
          </a:graphicData>
        </a:graphic>
      </p:graphicFrame>
      <p:sp>
        <p:nvSpPr>
          <p:cNvPr id="490" name="CustomShape 5"/>
          <p:cNvSpPr/>
          <p:nvPr/>
        </p:nvSpPr>
        <p:spPr>
          <a:xfrm>
            <a:off x="413640" y="1788120"/>
            <a:ext cx="3777120" cy="1931760"/>
          </a:xfrm>
          <a:prstGeom prst="wedgeRectCallout">
            <a:avLst>
              <a:gd name="adj1" fmla="val 52558"/>
              <a:gd name="adj2" fmla="val -15555"/>
            </a:avLst>
          </a:prstGeom>
          <a:solidFill>
            <a:schemeClr val="bg1">
              <a:lumMod val="95000"/>
            </a:schemeClr>
          </a:solidFill>
          <a:ln>
            <a:noFill/>
          </a:ln>
          <a:effectLst>
            <a:outerShdw algn="tl" blurRad="50800" dir="2700000" dist="38100" rotWithShape="0">
              <a:srgbClr val="000000">
                <a:alpha val="40000"/>
              </a:srgbClr>
            </a:outerShdw>
          </a:effectLst>
        </p:spPr>
        <p:style>
          <a:lnRef idx="0"/>
          <a:fillRef idx="0"/>
          <a:effectRef idx="0"/>
          <a:fontRef idx="minor"/>
        </p:style>
        <p:txBody>
          <a:bodyPr lIns="90000" rIns="90000" tIns="45000" bIns="45000"/>
          <a:p>
            <a:pPr>
              <a:lnSpc>
                <a:spcPct val="100000"/>
              </a:lnSpc>
            </a:pPr>
            <a:r>
              <a:rPr b="0" lang="it-IT" sz="1100" spc="-1" strike="noStrike">
                <a:solidFill>
                  <a:srgbClr val="000000"/>
                </a:solidFill>
                <a:uFill>
                  <a:solidFill>
                    <a:srgbClr val="ffffff"/>
                  </a:solidFill>
                </a:uFill>
                <a:latin typeface="Montserrat Light"/>
                <a:ea typeface="Cambria"/>
              </a:rPr>
              <a:t>Al riguardo, gli oppositori al progetto, hanno proposto in consiglio comunale di sostituire questo ramo di tramvia con due bus elettrici, il cui costo è stimabile in 400.000€, che collegherebbero piazza san marco con piazza duomo. Ciò, secondo i proponenti, permetterebbe di risparmiare il costo della costruzione di questo ramo di tramvia che è pari a 55 milioni di euro ed eviterebbe di attaccare i fili della tramvia sulle case delle due strade ed una palificata del tipo di quella in piazza della stazione in piazza san marco</a:t>
            </a:r>
            <a:endParaRPr b="0" lang="it-IT" sz="1800" spc="-1" strike="noStrike">
              <a:solidFill>
                <a:srgbClr val="000000"/>
              </a:solidFill>
              <a:uFill>
                <a:solidFill>
                  <a:srgbClr val="ffffff"/>
                </a:solidFill>
              </a:uFill>
              <a:latin typeface="Arial"/>
            </a:endParaRPr>
          </a:p>
          <a:p>
            <a:pPr>
              <a:lnSpc>
                <a:spcPct val="100000"/>
              </a:lnSpc>
            </a:pPr>
            <a:r>
              <a:rPr b="0" lang="it-IT" sz="1100" spc="-1" strike="noStrike">
                <a:solidFill>
                  <a:srgbClr val="000000"/>
                </a:solidFill>
                <a:uFill>
                  <a:solidFill>
                    <a:srgbClr val="ffffff"/>
                  </a:solidFill>
                </a:uFill>
                <a:latin typeface="Montserrat Light"/>
                <a:ea typeface="Cambria"/>
              </a:rPr>
              <a:t>Lei era a conoscenza di questa proposta?</a:t>
            </a:r>
            <a:endParaRPr b="0" lang="it-IT" sz="1800" spc="-1" strike="noStrike">
              <a:solidFill>
                <a:srgbClr val="000000"/>
              </a:solidFill>
              <a:uFill>
                <a:solidFill>
                  <a:srgbClr val="ffffff"/>
                </a:solidFill>
              </a:uFill>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CustomShape 1"/>
          <p:cNvSpPr/>
          <p:nvPr/>
        </p:nvSpPr>
        <p:spPr>
          <a:xfrm>
            <a:off x="7534440" y="4843800"/>
            <a:ext cx="982800" cy="196920"/>
          </a:xfrm>
          <a:prstGeom prst="rect">
            <a:avLst/>
          </a:prstGeom>
          <a:noFill/>
          <a:ln>
            <a:noFill/>
          </a:ln>
        </p:spPr>
        <p:style>
          <a:lnRef idx="0"/>
          <a:fillRef idx="0"/>
          <a:effectRef idx="0"/>
          <a:fontRef idx="minor"/>
        </p:style>
        <p:txBody>
          <a:bodyPr wrap="none" lIns="90000" rIns="90000" tIns="45000" bIns="45000"/>
          <a:p>
            <a:pPr>
              <a:lnSpc>
                <a:spcPct val="100000"/>
              </a:lnSpc>
            </a:pPr>
            <a:r>
              <a:rPr b="0" i="1" lang="it-IT" sz="700" spc="-1" strike="noStrike">
                <a:solidFill>
                  <a:srgbClr val="808080"/>
                </a:solidFill>
                <a:uFill>
                  <a:solidFill>
                    <a:srgbClr val="ffffff"/>
                  </a:solidFill>
                </a:uFill>
                <a:latin typeface="Montserrat"/>
                <a:ea typeface="Arial"/>
              </a:rPr>
              <a:t>Base casi 401 valori%</a:t>
            </a:r>
            <a:endParaRPr b="0" lang="it-IT" sz="1800" spc="-1" strike="noStrike">
              <a:solidFill>
                <a:srgbClr val="000000"/>
              </a:solidFill>
              <a:uFill>
                <a:solidFill>
                  <a:srgbClr val="ffffff"/>
                </a:solidFill>
              </a:uFill>
              <a:latin typeface="Arial"/>
            </a:endParaRPr>
          </a:p>
        </p:txBody>
      </p:sp>
      <p:graphicFrame>
        <p:nvGraphicFramePr>
          <p:cNvPr id="492" name="Table 2"/>
          <p:cNvGraphicFramePr/>
          <p:nvPr/>
        </p:nvGraphicFramePr>
        <p:xfrm>
          <a:off x="1529280" y="1369440"/>
          <a:ext cx="6989760" cy="2023560"/>
        </p:xfrm>
        <a:graphic>
          <a:graphicData uri="http://schemas.openxmlformats.org/drawingml/2006/table">
            <a:tbl>
              <a:tblPr/>
              <a:tblGrid>
                <a:gridCol w="325440"/>
                <a:gridCol w="325440"/>
                <a:gridCol w="473760"/>
                <a:gridCol w="473760"/>
                <a:gridCol w="473760"/>
                <a:gridCol w="473760"/>
                <a:gridCol w="473760"/>
                <a:gridCol w="473760"/>
                <a:gridCol w="473760"/>
                <a:gridCol w="718560"/>
                <a:gridCol w="718560"/>
                <a:gridCol w="792000"/>
                <a:gridCol w="793440"/>
              </a:tblGrid>
              <a:tr h="329400">
                <a:tc gridSpan="2">
                  <a:txBody>
                    <a:bodyPr lIns="5400" rIns="5400" tIns="5400" bIns="0" anchor="ctr"/>
                    <a:p>
                      <a:pPr algn="ctr">
                        <a:lnSpc>
                          <a:spcPct val="100000"/>
                        </a:lnSpc>
                      </a:pPr>
                      <a:r>
                        <a:rPr b="1" lang="it-IT" sz="1050" spc="-1" strike="noStrike">
                          <a:solidFill>
                            <a:srgbClr val="000000"/>
                          </a:solidFill>
                          <a:uFill>
                            <a:solidFill>
                              <a:srgbClr val="ffffff"/>
                            </a:solidFill>
                          </a:uFill>
                          <a:latin typeface="Montserrat Light"/>
                          <a:ea typeface="Arial"/>
                        </a:rPr>
                        <a:t>SESSO</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000000"/>
                      </a:solidFill>
                    </a:lnR>
                    <a:lnT w="12240">
                      <a:solidFill>
                        <a:srgbClr val="000000"/>
                      </a:solidFill>
                    </a:lnT>
                    <a:lnB w="12240">
                      <a:solidFill>
                        <a:srgbClr val="000000"/>
                      </a:solidFill>
                    </a:lnB>
                    <a:noFill/>
                  </a:tcPr>
                </a:tc>
                <a:tc hMerge="1">
                  <a:tcPr>
                    <a:solidFill>
                      <a:srgbClr val="729fcf"/>
                    </a:solidFill>
                  </a:tcPr>
                </a:tc>
                <a:tc gridSpan="4">
                  <a:txBody>
                    <a:bodyPr lIns="5400" rIns="5400" tIns="5400" bIns="0" anchor="ctr"/>
                    <a:p>
                      <a:pPr algn="ctr">
                        <a:lnSpc>
                          <a:spcPct val="100000"/>
                        </a:lnSpc>
                      </a:pPr>
                      <a:r>
                        <a:rPr b="1" lang="it-IT" sz="1050" spc="-1" strike="noStrike">
                          <a:solidFill>
                            <a:srgbClr val="000000"/>
                          </a:solidFill>
                          <a:uFill>
                            <a:solidFill>
                              <a:srgbClr val="ffffff"/>
                            </a:solidFill>
                          </a:uFill>
                          <a:latin typeface="Montserrat Light"/>
                          <a:ea typeface="Arial"/>
                        </a:rPr>
                        <a:t>CLASSE DI ETÀ</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000000"/>
                      </a:solidFill>
                    </a:lnR>
                    <a:lnT w="12240">
                      <a:solidFill>
                        <a:srgbClr val="000000"/>
                      </a:solidFill>
                    </a:lnT>
                    <a:lnB w="12240">
                      <a:solidFill>
                        <a:srgbClr val="000000"/>
                      </a:solidFill>
                    </a:lnB>
                    <a:noFill/>
                  </a:tcPr>
                </a:tc>
                <a:tc hMerge="1">
                  <a:tcPr>
                    <a:solidFill>
                      <a:srgbClr val="729fcf"/>
                    </a:solidFill>
                  </a:tcPr>
                </a:tc>
                <a:tc hMerge="1">
                  <a:tcPr>
                    <a:solidFill>
                      <a:srgbClr val="729fcf"/>
                    </a:solidFill>
                  </a:tcPr>
                </a:tc>
                <a:tc hMerge="1">
                  <a:tcPr>
                    <a:solidFill>
                      <a:srgbClr val="729fcf"/>
                    </a:solidFill>
                  </a:tcPr>
                </a:tc>
                <a:tc gridSpan="3">
                  <a:txBody>
                    <a:bodyPr lIns="5400" rIns="5400" tIns="5400" bIns="0" anchor="ctr"/>
                    <a:p>
                      <a:pPr algn="ctr">
                        <a:lnSpc>
                          <a:spcPct val="100000"/>
                        </a:lnSpc>
                      </a:pPr>
                      <a:r>
                        <a:rPr b="1" lang="it-IT" sz="1050" spc="-1" strike="noStrike">
                          <a:solidFill>
                            <a:srgbClr val="000000"/>
                          </a:solidFill>
                          <a:uFill>
                            <a:solidFill>
                              <a:srgbClr val="ffffff"/>
                            </a:solidFill>
                          </a:uFill>
                          <a:latin typeface="Montserrat Light"/>
                          <a:ea typeface="Arial"/>
                        </a:rPr>
                        <a:t>TITOLO DI STUDIO</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000000"/>
                      </a:solidFill>
                    </a:lnR>
                    <a:lnT w="12240">
                      <a:solidFill>
                        <a:srgbClr val="000000"/>
                      </a:solidFill>
                    </a:lnT>
                    <a:lnB w="12240">
                      <a:solidFill>
                        <a:srgbClr val="000000"/>
                      </a:solidFill>
                    </a:lnB>
                    <a:noFill/>
                  </a:tcPr>
                </a:tc>
                <a:tc hMerge="1">
                  <a:tcPr>
                    <a:solidFill>
                      <a:srgbClr val="729fcf"/>
                    </a:solidFill>
                  </a:tcPr>
                </a:tc>
                <a:tc hMerge="1">
                  <a:tcPr>
                    <a:solidFill>
                      <a:srgbClr val="729fcf"/>
                    </a:solidFill>
                  </a:tcPr>
                </a:tc>
                <a:tc gridSpan="2">
                  <a:txBody>
                    <a:bodyPr lIns="5400" rIns="5400" tIns="5400" bIns="0" anchor="ctr"/>
                    <a:p>
                      <a:pPr algn="ctr">
                        <a:lnSpc>
                          <a:spcPct val="100000"/>
                        </a:lnSpc>
                      </a:pPr>
                      <a:r>
                        <a:rPr b="1" lang="it-IT" sz="1050" spc="-1" strike="noStrike">
                          <a:solidFill>
                            <a:srgbClr val="000000"/>
                          </a:solidFill>
                          <a:uFill>
                            <a:solidFill>
                              <a:srgbClr val="ffffff"/>
                            </a:solidFill>
                          </a:uFill>
                          <a:latin typeface="Montserrat Light"/>
                          <a:ea typeface="Arial"/>
                        </a:rPr>
                        <a:t>OCCUPAZIONE</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000000"/>
                      </a:solidFill>
                    </a:lnR>
                    <a:lnT w="12240">
                      <a:solidFill>
                        <a:srgbClr val="000000"/>
                      </a:solidFill>
                    </a:lnT>
                    <a:lnB w="12240">
                      <a:solidFill>
                        <a:srgbClr val="000000"/>
                      </a:solidFill>
                    </a:lnB>
                    <a:noFill/>
                  </a:tcPr>
                </a:tc>
                <a:tc hMerge="1">
                  <a:tcPr>
                    <a:solidFill>
                      <a:srgbClr val="729fcf"/>
                    </a:solidFill>
                  </a:tcPr>
                </a:tc>
                <a:tc gridSpan="2">
                  <a:txBody>
                    <a:bodyPr lIns="5400" rIns="5400" tIns="5400" bIns="0" anchor="ctr"/>
                    <a:p>
                      <a:pPr algn="ctr">
                        <a:lnSpc>
                          <a:spcPct val="100000"/>
                        </a:lnSpc>
                      </a:pPr>
                      <a:r>
                        <a:rPr b="1" lang="it-IT" sz="1050" spc="-1" strike="noStrike">
                          <a:solidFill>
                            <a:srgbClr val="000000"/>
                          </a:solidFill>
                          <a:uFill>
                            <a:solidFill>
                              <a:srgbClr val="ffffff"/>
                            </a:solidFill>
                          </a:uFill>
                          <a:latin typeface="Montserrat Light"/>
                          <a:ea typeface="Arial"/>
                        </a:rPr>
                        <a:t>SI TROVA IN ZONA PER</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000000"/>
                      </a:solidFill>
                    </a:lnR>
                    <a:lnT w="12240">
                      <a:solidFill>
                        <a:srgbClr val="000000"/>
                      </a:solidFill>
                    </a:lnT>
                    <a:lnB w="12240">
                      <a:solidFill>
                        <a:srgbClr val="000000"/>
                      </a:solidFill>
                    </a:lnB>
                    <a:noFill/>
                  </a:tcPr>
                </a:tc>
                <a:tc hMerge="1">
                  <a:tcPr>
                    <a:solidFill>
                      <a:srgbClr val="729fcf"/>
                    </a:solidFill>
                  </a:tcPr>
                </a:tc>
              </a:tr>
              <a:tr h="282960">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M</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F</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18-34</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35-44</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45-54</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55+</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000000"/>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B</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M</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1" lang="it-IT" sz="900" spc="-1" strike="noStrike">
                          <a:solidFill>
                            <a:srgbClr val="000000"/>
                          </a:solidFill>
                          <a:uFill>
                            <a:solidFill>
                              <a:srgbClr val="ffffff"/>
                            </a:solidFill>
                          </a:uFill>
                          <a:latin typeface="Montserrat Light"/>
                          <a:ea typeface="Arial"/>
                        </a:rPr>
                        <a:t>A</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000000"/>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0" lang="it-IT" sz="900" spc="-1" strike="noStrike">
                          <a:solidFill>
                            <a:srgbClr val="000000"/>
                          </a:solidFill>
                          <a:uFill>
                            <a:solidFill>
                              <a:srgbClr val="ffffff"/>
                            </a:solidFill>
                          </a:uFill>
                          <a:latin typeface="Montserrat Light"/>
                          <a:ea typeface="Arial"/>
                        </a:rPr>
                        <a:t>LAVORA</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648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0" lang="it-IT" sz="900" spc="-1" strike="noStrike">
                          <a:solidFill>
                            <a:srgbClr val="000000"/>
                          </a:solidFill>
                          <a:uFill>
                            <a:solidFill>
                              <a:srgbClr val="ffffff"/>
                            </a:solidFill>
                          </a:uFill>
                          <a:latin typeface="Montserrat Light"/>
                          <a:ea typeface="Arial"/>
                        </a:rPr>
                        <a:t>NON LAVORA</a:t>
                      </a:r>
                      <a:endParaRPr b="0" lang="it-IT" sz="1800" spc="-1" strike="noStrike">
                        <a:solidFill>
                          <a:srgbClr val="000000"/>
                        </a:solidFill>
                        <a:uFill>
                          <a:solidFill>
                            <a:srgbClr val="ffffff"/>
                          </a:solidFill>
                        </a:uFill>
                        <a:latin typeface="Arial"/>
                      </a:endParaRPr>
                    </a:p>
                  </a:txBody>
                  <a:tcPr marL="5400" marR="5400">
                    <a:lnL w="6480">
                      <a:solidFill>
                        <a:srgbClr val="ffffff"/>
                      </a:solidFill>
                    </a:lnL>
                    <a:lnR w="12240">
                      <a:solidFill>
                        <a:srgbClr val="000000"/>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0" lang="it-IT" sz="900" spc="-1" strike="noStrike">
                          <a:solidFill>
                            <a:srgbClr val="000000"/>
                          </a:solidFill>
                          <a:uFill>
                            <a:solidFill>
                              <a:srgbClr val="ffffff"/>
                            </a:solidFill>
                          </a:uFill>
                          <a:latin typeface="Montserrat Light"/>
                          <a:ea typeface="Arial"/>
                        </a:rPr>
                        <a:t>RESIDENZA</a:t>
                      </a:r>
                      <a:endParaRPr b="0" lang="it-IT" sz="1800" spc="-1" strike="noStrike">
                        <a:solidFill>
                          <a:srgbClr val="000000"/>
                        </a:solidFill>
                        <a:uFill>
                          <a:solidFill>
                            <a:srgbClr val="ffffff"/>
                          </a:solidFill>
                        </a:uFill>
                        <a:latin typeface="Arial"/>
                      </a:endParaRPr>
                    </a:p>
                  </a:txBody>
                  <a:tcPr marL="5400" marR="5400">
                    <a:lnL w="12240">
                      <a:solidFill>
                        <a:srgbClr val="000000"/>
                      </a:solidFill>
                    </a:lnL>
                    <a:lnR w="12240">
                      <a:solidFill>
                        <a:srgbClr val="ffffff"/>
                      </a:solidFill>
                    </a:lnR>
                    <a:lnT w="12240">
                      <a:solidFill>
                        <a:srgbClr val="000000"/>
                      </a:solidFill>
                    </a:lnT>
                    <a:lnB w="12240">
                      <a:solidFill>
                        <a:srgbClr val="000000"/>
                      </a:solidFill>
                    </a:lnB>
                    <a:solidFill>
                      <a:srgbClr val="e7e8ec"/>
                    </a:solidFill>
                  </a:tcPr>
                </a:tc>
                <a:tc>
                  <a:txBody>
                    <a:bodyPr lIns="5400" rIns="5400" tIns="5400" bIns="0" anchor="ctr"/>
                    <a:p>
                      <a:pPr algn="ctr">
                        <a:lnSpc>
                          <a:spcPct val="100000"/>
                        </a:lnSpc>
                      </a:pPr>
                      <a:r>
                        <a:rPr b="0" lang="it-IT" sz="900" spc="-1" strike="noStrike">
                          <a:solidFill>
                            <a:srgbClr val="000000"/>
                          </a:solidFill>
                          <a:uFill>
                            <a:solidFill>
                              <a:srgbClr val="ffffff"/>
                            </a:solidFill>
                          </a:uFill>
                          <a:latin typeface="Montserrat Light"/>
                          <a:ea typeface="Arial"/>
                        </a:rPr>
                        <a:t>LAVORO</a:t>
                      </a:r>
                      <a:endParaRPr b="0" lang="it-IT" sz="1800" spc="-1" strike="noStrike">
                        <a:solidFill>
                          <a:srgbClr val="000000"/>
                        </a:solidFill>
                        <a:uFill>
                          <a:solidFill>
                            <a:srgbClr val="ffffff"/>
                          </a:solidFill>
                        </a:uFill>
                        <a:latin typeface="Arial"/>
                      </a:endParaRPr>
                    </a:p>
                  </a:txBody>
                  <a:tcPr marL="5400" marR="5400">
                    <a:lnL w="12240">
                      <a:solidFill>
                        <a:srgbClr val="ffffff"/>
                      </a:solidFill>
                    </a:lnL>
                    <a:lnR w="12240">
                      <a:solidFill>
                        <a:srgbClr val="ffffff"/>
                      </a:solidFill>
                    </a:lnR>
                    <a:lnT w="12240">
                      <a:solidFill>
                        <a:srgbClr val="000000"/>
                      </a:solidFill>
                    </a:lnT>
                    <a:lnB w="12240">
                      <a:solidFill>
                        <a:srgbClr val="000000"/>
                      </a:solidFill>
                    </a:lnB>
                    <a:solidFill>
                      <a:srgbClr val="e7e8ec"/>
                    </a:solidFill>
                  </a:tcPr>
                </a:tc>
              </a:tr>
              <a:tr h="705240">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31</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29</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14</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40</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31</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38</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35</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30</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29</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31</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6480">
                      <a:solidFill>
                        <a:srgbClr val="ffffff"/>
                      </a:solidFill>
                    </a:lnR>
                    <a:lnT w="12240">
                      <a:solidFill>
                        <a:srgbClr val="000000"/>
                      </a:solidFill>
                    </a:lnT>
                    <a:lnB w="6480">
                      <a:solidFill>
                        <a:srgbClr val="ffffff"/>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28</a:t>
                      </a:r>
                      <a:endParaRPr b="0" lang="it-IT" sz="1800" spc="-1" strike="noStrike">
                        <a:solidFill>
                          <a:srgbClr val="000000"/>
                        </a:solidFill>
                        <a:uFill>
                          <a:solidFill>
                            <a:srgbClr val="ffffff"/>
                          </a:solidFill>
                        </a:uFill>
                        <a:latin typeface="Arial"/>
                      </a:endParaRPr>
                    </a:p>
                  </a:txBody>
                  <a:tcPr marL="7560" marR="7560">
                    <a:lnL w="6480">
                      <a:solidFill>
                        <a:srgbClr val="ffffff"/>
                      </a:solidFill>
                    </a:lnL>
                    <a:lnR w="12240">
                      <a:solidFill>
                        <a:srgbClr val="000000"/>
                      </a:solidFill>
                    </a:lnR>
                    <a:lnT w="12240">
                      <a:solidFill>
                        <a:srgbClr val="000000"/>
                      </a:solidFill>
                    </a:lnT>
                    <a:lnB w="6480">
                      <a:solidFill>
                        <a:srgbClr val="ffffff"/>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32</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c>
                  <a:txBody>
                    <a:bodyPr lIns="7560" rIns="7560" tIns="7560" bIns="0" anchor="ctr"/>
                    <a:p>
                      <a:pPr algn="ctr">
                        <a:lnSpc>
                          <a:spcPct val="100000"/>
                        </a:lnSpc>
                      </a:pPr>
                      <a:r>
                        <a:rPr b="0" lang="it-IT" sz="1400" spc="-1" strike="noStrike">
                          <a:solidFill>
                            <a:srgbClr val="ffffff"/>
                          </a:solidFill>
                          <a:uFill>
                            <a:solidFill>
                              <a:srgbClr val="ffffff"/>
                            </a:solidFill>
                          </a:uFill>
                          <a:latin typeface="Montserrat Light"/>
                        </a:rPr>
                        <a:t>18</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143880"/>
                    </a:solidFill>
                  </a:tcPr>
                </a:tc>
              </a:tr>
              <a:tr h="705960">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69</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71</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86</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60</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69</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62</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65</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70</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71</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69</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6480">
                      <a:solidFill>
                        <a:srgbClr val="ffffff"/>
                      </a:solidFill>
                    </a:lnR>
                    <a:lnT w="6480">
                      <a:solidFill>
                        <a:srgbClr val="ffffff"/>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72</a:t>
                      </a:r>
                      <a:endParaRPr b="0" lang="it-IT" sz="1800" spc="-1" strike="noStrike">
                        <a:solidFill>
                          <a:srgbClr val="000000"/>
                        </a:solidFill>
                        <a:uFill>
                          <a:solidFill>
                            <a:srgbClr val="ffffff"/>
                          </a:solidFill>
                        </a:uFill>
                        <a:latin typeface="Arial"/>
                      </a:endParaRPr>
                    </a:p>
                  </a:txBody>
                  <a:tcPr marL="7560" marR="7560">
                    <a:lnL w="6480">
                      <a:solidFill>
                        <a:srgbClr val="ffffff"/>
                      </a:solidFill>
                    </a:lnL>
                    <a:lnR w="12240">
                      <a:solidFill>
                        <a:srgbClr val="000000"/>
                      </a:solidFill>
                    </a:lnR>
                    <a:lnT w="6480">
                      <a:solidFill>
                        <a:srgbClr val="ffffff"/>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68</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c>
                  <a:txBody>
                    <a:bodyPr lIns="7560" rIns="7560" tIns="7560" bIns="0" anchor="ctr"/>
                    <a:p>
                      <a:pPr algn="ctr">
                        <a:lnSpc>
                          <a:spcPct val="100000"/>
                        </a:lnSpc>
                      </a:pPr>
                      <a:r>
                        <a:rPr b="0" lang="it-IT" sz="1400" spc="-1" strike="noStrike">
                          <a:solidFill>
                            <a:srgbClr val="010205"/>
                          </a:solidFill>
                          <a:uFill>
                            <a:solidFill>
                              <a:srgbClr val="ffffff"/>
                            </a:solidFill>
                          </a:uFill>
                          <a:latin typeface="Montserrat Light"/>
                        </a:rPr>
                        <a:t>82</a:t>
                      </a:r>
                      <a:endParaRPr b="0" lang="it-IT" sz="1800" spc="-1" strike="noStrike">
                        <a:solidFill>
                          <a:srgbClr val="000000"/>
                        </a:solidFill>
                        <a:uFill>
                          <a:solidFill>
                            <a:srgbClr val="ffffff"/>
                          </a:solidFill>
                        </a:uFill>
                        <a:latin typeface="Arial"/>
                      </a:endParaRPr>
                    </a:p>
                  </a:txBody>
                  <a:tcPr marL="7560" marR="7560">
                    <a:lnL w="12240">
                      <a:solidFill>
                        <a:srgbClr val="000000"/>
                      </a:solidFill>
                    </a:lnL>
                    <a:lnR w="12240">
                      <a:solidFill>
                        <a:srgbClr val="000000"/>
                      </a:solidFill>
                    </a:lnR>
                    <a:lnT w="12240">
                      <a:solidFill>
                        <a:srgbClr val="000000"/>
                      </a:solidFill>
                    </a:lnT>
                    <a:lnB w="12240">
                      <a:solidFill>
                        <a:srgbClr val="000000"/>
                      </a:solidFill>
                    </a:lnB>
                    <a:solidFill>
                      <a:srgbClr val="2daae1"/>
                    </a:solidFill>
                  </a:tcPr>
                </a:tc>
              </a:tr>
            </a:tbl>
          </a:graphicData>
        </a:graphic>
      </p:graphicFrame>
      <p:sp>
        <p:nvSpPr>
          <p:cNvPr id="493" name="CustomShape 3"/>
          <p:cNvSpPr/>
          <p:nvPr/>
        </p:nvSpPr>
        <p:spPr>
          <a:xfrm>
            <a:off x="97200" y="2033280"/>
            <a:ext cx="1959840" cy="633240"/>
          </a:xfrm>
          <a:prstGeom prst="rect">
            <a:avLst/>
          </a:prstGeom>
          <a:noFill/>
          <a:ln>
            <a:noFill/>
          </a:ln>
        </p:spPr>
        <p:style>
          <a:lnRef idx="0"/>
          <a:fillRef idx="0"/>
          <a:effectRef idx="0"/>
          <a:fontRef idx="minor"/>
        </p:style>
        <p:txBody>
          <a:bodyPr lIns="90000" rIns="90000" tIns="45000" bIns="45000"/>
          <a:p>
            <a:pPr algn="ctr">
              <a:lnSpc>
                <a:spcPct val="107000"/>
              </a:lnSpc>
            </a:pPr>
            <a:r>
              <a:rPr b="0" lang="it-IT" sz="1000" spc="-1" strike="noStrike">
                <a:solidFill>
                  <a:srgbClr val="143880"/>
                </a:solidFill>
                <a:uFill>
                  <a:solidFill>
                    <a:srgbClr val="ffffff"/>
                  </a:solidFill>
                </a:uFill>
                <a:latin typeface="Montserrat Light"/>
                <a:ea typeface="Arial"/>
              </a:rPr>
              <a:t>SI</a:t>
            </a:r>
            <a:endParaRPr b="0" lang="it-IT" sz="1800" spc="-1" strike="noStrike">
              <a:solidFill>
                <a:srgbClr val="000000"/>
              </a:solidFill>
              <a:uFill>
                <a:solidFill>
                  <a:srgbClr val="ffffff"/>
                </a:solidFill>
              </a:uFill>
              <a:latin typeface="Arial"/>
            </a:endParaRPr>
          </a:p>
          <a:p>
            <a:pPr algn="ctr">
              <a:lnSpc>
                <a:spcPct val="107000"/>
              </a:lnSpc>
            </a:pPr>
            <a:r>
              <a:rPr b="1" lang="it-IT" sz="2400" spc="-1" strike="noStrike">
                <a:solidFill>
                  <a:srgbClr val="204694"/>
                </a:solidFill>
                <a:uFill>
                  <a:solidFill>
                    <a:srgbClr val="ffffff"/>
                  </a:solidFill>
                </a:uFill>
                <a:latin typeface="Montserrat Light"/>
                <a:ea typeface="Arial"/>
              </a:rPr>
              <a:t>30%</a:t>
            </a:r>
            <a:endParaRPr b="0" lang="it-IT" sz="1800" spc="-1" strike="noStrike">
              <a:solidFill>
                <a:srgbClr val="000000"/>
              </a:solidFill>
              <a:uFill>
                <a:solidFill>
                  <a:srgbClr val="ffffff"/>
                </a:solidFill>
              </a:uFill>
              <a:latin typeface="Arial"/>
            </a:endParaRPr>
          </a:p>
        </p:txBody>
      </p:sp>
      <p:sp>
        <p:nvSpPr>
          <p:cNvPr id="494" name="CustomShape 4"/>
          <p:cNvSpPr/>
          <p:nvPr/>
        </p:nvSpPr>
        <p:spPr>
          <a:xfrm>
            <a:off x="0" y="2766600"/>
            <a:ext cx="1959840" cy="633240"/>
          </a:xfrm>
          <a:prstGeom prst="rect">
            <a:avLst/>
          </a:prstGeom>
          <a:noFill/>
          <a:ln>
            <a:noFill/>
          </a:ln>
        </p:spPr>
        <p:style>
          <a:lnRef idx="0"/>
          <a:fillRef idx="0"/>
          <a:effectRef idx="0"/>
          <a:fontRef idx="minor"/>
        </p:style>
        <p:txBody>
          <a:bodyPr lIns="90000" rIns="90000" tIns="45000" bIns="45000"/>
          <a:p>
            <a:pPr algn="ctr">
              <a:lnSpc>
                <a:spcPct val="107000"/>
              </a:lnSpc>
            </a:pPr>
            <a:r>
              <a:rPr b="0" lang="it-IT" sz="1000" spc="-1" strike="noStrike">
                <a:solidFill>
                  <a:srgbClr val="143880"/>
                </a:solidFill>
                <a:uFill>
                  <a:solidFill>
                    <a:srgbClr val="ffffff"/>
                  </a:solidFill>
                </a:uFill>
                <a:latin typeface="Montserrat Light"/>
                <a:ea typeface="Arial"/>
              </a:rPr>
              <a:t>NO</a:t>
            </a:r>
            <a:endParaRPr b="0" lang="it-IT" sz="1800" spc="-1" strike="noStrike">
              <a:solidFill>
                <a:srgbClr val="000000"/>
              </a:solidFill>
              <a:uFill>
                <a:solidFill>
                  <a:srgbClr val="ffffff"/>
                </a:solidFill>
              </a:uFill>
              <a:latin typeface="Arial"/>
            </a:endParaRPr>
          </a:p>
          <a:p>
            <a:pPr algn="ctr">
              <a:lnSpc>
                <a:spcPct val="107000"/>
              </a:lnSpc>
            </a:pPr>
            <a:r>
              <a:rPr b="1" lang="it-IT" sz="2400" spc="-1" strike="noStrike">
                <a:solidFill>
                  <a:srgbClr val="204694"/>
                </a:solidFill>
                <a:uFill>
                  <a:solidFill>
                    <a:srgbClr val="ffffff"/>
                  </a:solidFill>
                </a:uFill>
                <a:latin typeface="Montserrat Light"/>
                <a:ea typeface="Arial"/>
              </a:rPr>
              <a:t>70%</a:t>
            </a:r>
            <a:endParaRPr b="0" lang="it-IT" sz="1800" spc="-1" strike="noStrike">
              <a:solidFill>
                <a:srgbClr val="000000"/>
              </a:solidFill>
              <a:uFill>
                <a:solidFill>
                  <a:srgbClr val="ffffff"/>
                </a:solidFill>
              </a:uFill>
              <a:latin typeface="Arial"/>
            </a:endParaRPr>
          </a:p>
        </p:txBody>
      </p:sp>
      <p:sp>
        <p:nvSpPr>
          <p:cNvPr id="495" name="TextShape 5"/>
          <p:cNvSpPr txBox="1"/>
          <p:nvPr/>
        </p:nvSpPr>
        <p:spPr>
          <a:xfrm>
            <a:off x="533880" y="416160"/>
            <a:ext cx="7886520" cy="434880"/>
          </a:xfrm>
          <a:prstGeom prst="rect">
            <a:avLst/>
          </a:prstGeom>
          <a:solidFill>
            <a:srgbClr val="ededed"/>
          </a:solidFill>
          <a:ln w="57240">
            <a:solidFill>
              <a:srgbClr val="ffffff"/>
            </a:solidFill>
            <a:miter/>
          </a:ln>
        </p:spPr>
        <p:txBody>
          <a:bodyPr lIns="90000" rIns="90000" tIns="45000" bIns="45000" anchor="ctr"/>
          <a:p>
            <a:pPr>
              <a:lnSpc>
                <a:spcPct val="100000"/>
              </a:lnSpc>
            </a:pPr>
            <a:r>
              <a:rPr b="0" lang="it-IT" sz="2000" spc="-1" strike="noStrike">
                <a:solidFill>
                  <a:srgbClr val="143880"/>
                </a:solidFill>
                <a:uFill>
                  <a:solidFill>
                    <a:srgbClr val="ffffff"/>
                  </a:solidFill>
                </a:uFill>
                <a:latin typeface="Montserrat Medium"/>
                <a:ea typeface="Montserrat Medium"/>
              </a:rPr>
              <a:t>L’alternativa dei bus elettrici</a:t>
            </a:r>
            <a:endParaRPr b="0" lang="it-IT" sz="1400" spc="-1" strike="noStrike">
              <a:solidFill>
                <a:srgbClr val="000000"/>
              </a:solidFill>
              <a:uFill>
                <a:solidFill>
                  <a:srgbClr val="ffffff"/>
                </a:solidFill>
              </a:uFill>
              <a:latin typeface="Arial"/>
            </a:endParaRPr>
          </a:p>
        </p:txBody>
      </p:sp>
      <p:graphicFrame>
        <p:nvGraphicFramePr>
          <p:cNvPr id="496" name="Table 6"/>
          <p:cNvGraphicFramePr/>
          <p:nvPr/>
        </p:nvGraphicFramePr>
        <p:xfrm>
          <a:off x="776520" y="736920"/>
          <a:ext cx="7764480" cy="160560"/>
        </p:xfrm>
        <a:graphic>
          <a:graphicData uri="http://schemas.openxmlformats.org/drawingml/2006/table">
            <a:tbl>
              <a:tblPr/>
              <a:tblGrid>
                <a:gridCol w="7764480"/>
              </a:tblGrid>
              <a:tr h="204480">
                <a:tc>
                  <a:txBody>
                    <a:bodyPr anchor="ctr"/>
                    <a:p>
                      <a:pPr>
                        <a:lnSpc>
                          <a:spcPct val="100000"/>
                        </a:lnSpc>
                      </a:pPr>
                      <a:r>
                        <a:rPr b="0" i="1" lang="it-IT" sz="900" spc="-1" strike="noStrike">
                          <a:solidFill>
                            <a:srgbClr val="404040"/>
                          </a:solidFill>
                          <a:uFill>
                            <a:solidFill>
                              <a:srgbClr val="ffffff"/>
                            </a:solidFill>
                          </a:uFill>
                          <a:latin typeface="Montserrat Light"/>
                          <a:ea typeface="Arial"/>
                        </a:rPr>
                        <a:t>Lei era a conoscenza di questa proposta?</a:t>
                      </a:r>
                      <a:endParaRPr b="0" lang="it-IT"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38160">
                      <a:solidFill>
                        <a:srgbClr val="000000"/>
                      </a:solidFill>
                    </a:lnB>
                    <a:noFill/>
                  </a:tcPr>
                </a:tc>
              </a:tr>
            </a:tbl>
          </a:graphicData>
        </a:graphic>
      </p:graphicFrame>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LibreOffice/5.3.0.3$Windows_x86 LibreOffice_project/7074905676c47b82bbcfbea1aeefc84afe1c50e1</Application>
  <Words>1412</Words>
  <Paragraphs>327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sara.simonetto</dc:creator>
  <dc:description/>
  <dc:language>it-IT</dc:language>
  <cp:lastModifiedBy>Stefania Gugliermo [Eumetra]</cp:lastModifiedBy>
  <dcterms:modified xsi:type="dcterms:W3CDTF">2022-06-27T10:23:34Z</dcterms:modified>
  <cp:revision>153</cp:revision>
  <dc:subject/>
  <dc:title>Lorem Ipsum dolor sit amet.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Presentazione su schermo (16:9)</vt:lpwstr>
  </property>
  <property fmtid="{D5CDD505-2E9C-101B-9397-08002B2CF9AE}" pid="9" name="ScaleCrop">
    <vt:bool>0</vt:bool>
  </property>
  <property fmtid="{D5CDD505-2E9C-101B-9397-08002B2CF9AE}" pid="10" name="ShareDoc">
    <vt:bool>0</vt:bool>
  </property>
  <property fmtid="{D5CDD505-2E9C-101B-9397-08002B2CF9AE}" pid="11" name="Slides">
    <vt:i4>18</vt:i4>
  </property>
</Properties>
</file>