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media/image7.jpeg" ContentType="image/jpeg"/>
  <Override PartName="/ppt/media/image1.png" ContentType="image/png"/>
  <Override PartName="/ppt/media/image2.png" ContentType="image/png"/>
  <Override PartName="/ppt/media/image3.jpeg" ContentType="image/jpeg"/>
  <Override PartName="/ppt/media/image6.jpeg" ContentType="image/jpeg"/>
  <Override PartName="/ppt/media/image4.png" ContentType="image/pn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47" name="PlaceHolder 2"/>
          <p:cNvSpPr>
            <a:spLocks noGrp="1"/>
          </p:cNvSpPr>
          <p:nvPr>
            <p:ph type="body"/>
          </p:nvPr>
        </p:nvSpPr>
        <p:spPr>
          <a:xfrm>
            <a:off x="677160" y="21607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48" name="PlaceHolder 3"/>
          <p:cNvSpPr>
            <a:spLocks noGrp="1"/>
          </p:cNvSpPr>
          <p:nvPr>
            <p:ph type="body"/>
          </p:nvPr>
        </p:nvSpPr>
        <p:spPr>
          <a:xfrm>
            <a:off x="677160" y="41875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50"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51"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52" name="PlaceHolder 4"/>
          <p:cNvSpPr>
            <a:spLocks noGrp="1"/>
          </p:cNvSpPr>
          <p:nvPr>
            <p:ph type="body"/>
          </p:nvPr>
        </p:nvSpPr>
        <p:spPr>
          <a:xfrm>
            <a:off x="508212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53" name="PlaceHolder 5"/>
          <p:cNvSpPr>
            <a:spLocks noGrp="1"/>
          </p:cNvSpPr>
          <p:nvPr>
            <p:ph type="body"/>
          </p:nvPr>
        </p:nvSpPr>
        <p:spPr>
          <a:xfrm>
            <a:off x="67716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55" name="PlaceHolder 2"/>
          <p:cNvSpPr>
            <a:spLocks noGrp="1"/>
          </p:cNvSpPr>
          <p:nvPr>
            <p:ph type="body"/>
          </p:nvPr>
        </p:nvSpPr>
        <p:spPr>
          <a:xfrm>
            <a:off x="67716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56" name="PlaceHolder 3"/>
          <p:cNvSpPr>
            <a:spLocks noGrp="1"/>
          </p:cNvSpPr>
          <p:nvPr>
            <p:ph type="body"/>
          </p:nvPr>
        </p:nvSpPr>
        <p:spPr>
          <a:xfrm>
            <a:off x="358344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57" name="PlaceHolder 4"/>
          <p:cNvSpPr>
            <a:spLocks noGrp="1"/>
          </p:cNvSpPr>
          <p:nvPr>
            <p:ph type="body"/>
          </p:nvPr>
        </p:nvSpPr>
        <p:spPr>
          <a:xfrm>
            <a:off x="649008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58" name="PlaceHolder 5"/>
          <p:cNvSpPr>
            <a:spLocks noGrp="1"/>
          </p:cNvSpPr>
          <p:nvPr>
            <p:ph type="body"/>
          </p:nvPr>
        </p:nvSpPr>
        <p:spPr>
          <a:xfrm>
            <a:off x="649008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59" name="PlaceHolder 6"/>
          <p:cNvSpPr>
            <a:spLocks noGrp="1"/>
          </p:cNvSpPr>
          <p:nvPr>
            <p:ph type="body"/>
          </p:nvPr>
        </p:nvSpPr>
        <p:spPr>
          <a:xfrm>
            <a:off x="358344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60" name="PlaceHolder 7"/>
          <p:cNvSpPr>
            <a:spLocks noGrp="1"/>
          </p:cNvSpPr>
          <p:nvPr>
            <p:ph type="body"/>
          </p:nvPr>
        </p:nvSpPr>
        <p:spPr>
          <a:xfrm>
            <a:off x="67716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7"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78" name="PlaceHolder 2"/>
          <p:cNvSpPr>
            <a:spLocks noGrp="1"/>
          </p:cNvSpPr>
          <p:nvPr>
            <p:ph type="subTitle"/>
          </p:nvPr>
        </p:nvSpPr>
        <p:spPr>
          <a:xfrm>
            <a:off x="677160" y="2160720"/>
            <a:ext cx="8596440" cy="3880440"/>
          </a:xfrm>
          <a:prstGeom prst="rect">
            <a:avLst/>
          </a:prstGeom>
        </p:spPr>
        <p:txBody>
          <a:bodyPr lIns="0" rIns="0" tIns="0" bIns="0" anchor="ctr"/>
          <a:p>
            <a:pPr algn="ctr"/>
            <a:endParaRPr b="0" lang="it-IT"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80" name="PlaceHolder 2"/>
          <p:cNvSpPr>
            <a:spLocks noGrp="1"/>
          </p:cNvSpPr>
          <p:nvPr>
            <p:ph type="body"/>
          </p:nvPr>
        </p:nvSpPr>
        <p:spPr>
          <a:xfrm>
            <a:off x="677160" y="2160720"/>
            <a:ext cx="859644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82" name="PlaceHolder 2"/>
          <p:cNvSpPr>
            <a:spLocks noGrp="1"/>
          </p:cNvSpPr>
          <p:nvPr>
            <p:ph type="body"/>
          </p:nvPr>
        </p:nvSpPr>
        <p:spPr>
          <a:xfrm>
            <a:off x="67716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83" name="PlaceHolder 3"/>
          <p:cNvSpPr>
            <a:spLocks noGrp="1"/>
          </p:cNvSpPr>
          <p:nvPr>
            <p:ph type="body"/>
          </p:nvPr>
        </p:nvSpPr>
        <p:spPr>
          <a:xfrm>
            <a:off x="508212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4"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5" name="PlaceHolder 1"/>
          <p:cNvSpPr>
            <a:spLocks noGrp="1"/>
          </p:cNvSpPr>
          <p:nvPr>
            <p:ph type="subTitle"/>
          </p:nvPr>
        </p:nvSpPr>
        <p:spPr>
          <a:xfrm>
            <a:off x="677160" y="609480"/>
            <a:ext cx="8596440" cy="6122160"/>
          </a:xfrm>
          <a:prstGeom prst="rect">
            <a:avLst/>
          </a:prstGeom>
        </p:spPr>
        <p:txBody>
          <a:bodyPr lIns="0" rIns="0" tIns="0" bIns="0" anchor="ctr"/>
          <a:p>
            <a:pPr algn="ctr"/>
            <a:endParaRPr b="0" lang="it-IT"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87"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88" name="PlaceHolder 3"/>
          <p:cNvSpPr>
            <a:spLocks noGrp="1"/>
          </p:cNvSpPr>
          <p:nvPr>
            <p:ph type="body"/>
          </p:nvPr>
        </p:nvSpPr>
        <p:spPr>
          <a:xfrm>
            <a:off x="67716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89" name="PlaceHolder 4"/>
          <p:cNvSpPr>
            <a:spLocks noGrp="1"/>
          </p:cNvSpPr>
          <p:nvPr>
            <p:ph type="body"/>
          </p:nvPr>
        </p:nvSpPr>
        <p:spPr>
          <a:xfrm>
            <a:off x="508212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5"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26" name="PlaceHolder 2"/>
          <p:cNvSpPr>
            <a:spLocks noGrp="1"/>
          </p:cNvSpPr>
          <p:nvPr>
            <p:ph type="subTitle"/>
          </p:nvPr>
        </p:nvSpPr>
        <p:spPr>
          <a:xfrm>
            <a:off x="677160" y="2160720"/>
            <a:ext cx="8596440" cy="3880440"/>
          </a:xfrm>
          <a:prstGeom prst="rect">
            <a:avLst/>
          </a:prstGeom>
        </p:spPr>
        <p:txBody>
          <a:bodyPr lIns="0" rIns="0" tIns="0" bIns="0" anchor="ctr"/>
          <a:p>
            <a:pPr algn="ctr"/>
            <a:endParaRPr b="0" lang="it-IT"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91" name="PlaceHolder 2"/>
          <p:cNvSpPr>
            <a:spLocks noGrp="1"/>
          </p:cNvSpPr>
          <p:nvPr>
            <p:ph type="body"/>
          </p:nvPr>
        </p:nvSpPr>
        <p:spPr>
          <a:xfrm>
            <a:off x="67716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92"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93" name="PlaceHolder 4"/>
          <p:cNvSpPr>
            <a:spLocks noGrp="1"/>
          </p:cNvSpPr>
          <p:nvPr>
            <p:ph type="body"/>
          </p:nvPr>
        </p:nvSpPr>
        <p:spPr>
          <a:xfrm>
            <a:off x="508212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95"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96"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97" name="PlaceHolder 4"/>
          <p:cNvSpPr>
            <a:spLocks noGrp="1"/>
          </p:cNvSpPr>
          <p:nvPr>
            <p:ph type="body"/>
          </p:nvPr>
        </p:nvSpPr>
        <p:spPr>
          <a:xfrm>
            <a:off x="677160" y="41875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99" name="PlaceHolder 2"/>
          <p:cNvSpPr>
            <a:spLocks noGrp="1"/>
          </p:cNvSpPr>
          <p:nvPr>
            <p:ph type="body"/>
          </p:nvPr>
        </p:nvSpPr>
        <p:spPr>
          <a:xfrm>
            <a:off x="677160" y="21607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00" name="PlaceHolder 3"/>
          <p:cNvSpPr>
            <a:spLocks noGrp="1"/>
          </p:cNvSpPr>
          <p:nvPr>
            <p:ph type="body"/>
          </p:nvPr>
        </p:nvSpPr>
        <p:spPr>
          <a:xfrm>
            <a:off x="677160" y="41875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02"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03"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04" name="PlaceHolder 4"/>
          <p:cNvSpPr>
            <a:spLocks noGrp="1"/>
          </p:cNvSpPr>
          <p:nvPr>
            <p:ph type="body"/>
          </p:nvPr>
        </p:nvSpPr>
        <p:spPr>
          <a:xfrm>
            <a:off x="508212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05" name="PlaceHolder 5"/>
          <p:cNvSpPr>
            <a:spLocks noGrp="1"/>
          </p:cNvSpPr>
          <p:nvPr>
            <p:ph type="body"/>
          </p:nvPr>
        </p:nvSpPr>
        <p:spPr>
          <a:xfrm>
            <a:off x="67716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07" name="PlaceHolder 2"/>
          <p:cNvSpPr>
            <a:spLocks noGrp="1"/>
          </p:cNvSpPr>
          <p:nvPr>
            <p:ph type="body"/>
          </p:nvPr>
        </p:nvSpPr>
        <p:spPr>
          <a:xfrm>
            <a:off x="67716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08" name="PlaceHolder 3"/>
          <p:cNvSpPr>
            <a:spLocks noGrp="1"/>
          </p:cNvSpPr>
          <p:nvPr>
            <p:ph type="body"/>
          </p:nvPr>
        </p:nvSpPr>
        <p:spPr>
          <a:xfrm>
            <a:off x="358344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09" name="PlaceHolder 4"/>
          <p:cNvSpPr>
            <a:spLocks noGrp="1"/>
          </p:cNvSpPr>
          <p:nvPr>
            <p:ph type="body"/>
          </p:nvPr>
        </p:nvSpPr>
        <p:spPr>
          <a:xfrm>
            <a:off x="649008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10" name="PlaceHolder 5"/>
          <p:cNvSpPr>
            <a:spLocks noGrp="1"/>
          </p:cNvSpPr>
          <p:nvPr>
            <p:ph type="body"/>
          </p:nvPr>
        </p:nvSpPr>
        <p:spPr>
          <a:xfrm>
            <a:off x="649008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11" name="PlaceHolder 6"/>
          <p:cNvSpPr>
            <a:spLocks noGrp="1"/>
          </p:cNvSpPr>
          <p:nvPr>
            <p:ph type="body"/>
          </p:nvPr>
        </p:nvSpPr>
        <p:spPr>
          <a:xfrm>
            <a:off x="358344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12" name="PlaceHolder 7"/>
          <p:cNvSpPr>
            <a:spLocks noGrp="1"/>
          </p:cNvSpPr>
          <p:nvPr>
            <p:ph type="body"/>
          </p:nvPr>
        </p:nvSpPr>
        <p:spPr>
          <a:xfrm>
            <a:off x="67716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8"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29" name="PlaceHolder 2"/>
          <p:cNvSpPr>
            <a:spLocks noGrp="1"/>
          </p:cNvSpPr>
          <p:nvPr>
            <p:ph type="subTitle"/>
          </p:nvPr>
        </p:nvSpPr>
        <p:spPr>
          <a:xfrm>
            <a:off x="677160" y="2160720"/>
            <a:ext cx="8596440" cy="3880440"/>
          </a:xfrm>
          <a:prstGeom prst="rect">
            <a:avLst/>
          </a:prstGeom>
        </p:spPr>
        <p:txBody>
          <a:bodyPr lIns="0" rIns="0" tIns="0" bIns="0" anchor="ctr"/>
          <a:p>
            <a:pPr algn="ctr"/>
            <a:endParaRPr b="0" lang="it-IT"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31" name="PlaceHolder 2"/>
          <p:cNvSpPr>
            <a:spLocks noGrp="1"/>
          </p:cNvSpPr>
          <p:nvPr>
            <p:ph type="body"/>
          </p:nvPr>
        </p:nvSpPr>
        <p:spPr>
          <a:xfrm>
            <a:off x="677160" y="2160720"/>
            <a:ext cx="859644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33" name="PlaceHolder 2"/>
          <p:cNvSpPr>
            <a:spLocks noGrp="1"/>
          </p:cNvSpPr>
          <p:nvPr>
            <p:ph type="body"/>
          </p:nvPr>
        </p:nvSpPr>
        <p:spPr>
          <a:xfrm>
            <a:off x="67716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34" name="PlaceHolder 3"/>
          <p:cNvSpPr>
            <a:spLocks noGrp="1"/>
          </p:cNvSpPr>
          <p:nvPr>
            <p:ph type="body"/>
          </p:nvPr>
        </p:nvSpPr>
        <p:spPr>
          <a:xfrm>
            <a:off x="508212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5"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28" name="PlaceHolder 2"/>
          <p:cNvSpPr>
            <a:spLocks noGrp="1"/>
          </p:cNvSpPr>
          <p:nvPr>
            <p:ph type="body"/>
          </p:nvPr>
        </p:nvSpPr>
        <p:spPr>
          <a:xfrm>
            <a:off x="677160" y="2160720"/>
            <a:ext cx="859644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6" name="PlaceHolder 1"/>
          <p:cNvSpPr>
            <a:spLocks noGrp="1"/>
          </p:cNvSpPr>
          <p:nvPr>
            <p:ph type="subTitle"/>
          </p:nvPr>
        </p:nvSpPr>
        <p:spPr>
          <a:xfrm>
            <a:off x="677160" y="609480"/>
            <a:ext cx="8596440" cy="6122160"/>
          </a:xfrm>
          <a:prstGeom prst="rect">
            <a:avLst/>
          </a:prstGeom>
        </p:spPr>
        <p:txBody>
          <a:bodyPr lIns="0" rIns="0" tIns="0" bIns="0" anchor="ctr"/>
          <a:p>
            <a:pPr algn="ctr"/>
            <a:endParaRPr b="0" lang="it-IT"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38"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39" name="PlaceHolder 3"/>
          <p:cNvSpPr>
            <a:spLocks noGrp="1"/>
          </p:cNvSpPr>
          <p:nvPr>
            <p:ph type="body"/>
          </p:nvPr>
        </p:nvSpPr>
        <p:spPr>
          <a:xfrm>
            <a:off x="67716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40" name="PlaceHolder 4"/>
          <p:cNvSpPr>
            <a:spLocks noGrp="1"/>
          </p:cNvSpPr>
          <p:nvPr>
            <p:ph type="body"/>
          </p:nvPr>
        </p:nvSpPr>
        <p:spPr>
          <a:xfrm>
            <a:off x="508212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42" name="PlaceHolder 2"/>
          <p:cNvSpPr>
            <a:spLocks noGrp="1"/>
          </p:cNvSpPr>
          <p:nvPr>
            <p:ph type="body"/>
          </p:nvPr>
        </p:nvSpPr>
        <p:spPr>
          <a:xfrm>
            <a:off x="67716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43"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44" name="PlaceHolder 4"/>
          <p:cNvSpPr>
            <a:spLocks noGrp="1"/>
          </p:cNvSpPr>
          <p:nvPr>
            <p:ph type="body"/>
          </p:nvPr>
        </p:nvSpPr>
        <p:spPr>
          <a:xfrm>
            <a:off x="508212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46"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47"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48" name="PlaceHolder 4"/>
          <p:cNvSpPr>
            <a:spLocks noGrp="1"/>
          </p:cNvSpPr>
          <p:nvPr>
            <p:ph type="body"/>
          </p:nvPr>
        </p:nvSpPr>
        <p:spPr>
          <a:xfrm>
            <a:off x="677160" y="41875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50" name="PlaceHolder 2"/>
          <p:cNvSpPr>
            <a:spLocks noGrp="1"/>
          </p:cNvSpPr>
          <p:nvPr>
            <p:ph type="body"/>
          </p:nvPr>
        </p:nvSpPr>
        <p:spPr>
          <a:xfrm>
            <a:off x="677160" y="21607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51" name="PlaceHolder 3"/>
          <p:cNvSpPr>
            <a:spLocks noGrp="1"/>
          </p:cNvSpPr>
          <p:nvPr>
            <p:ph type="body"/>
          </p:nvPr>
        </p:nvSpPr>
        <p:spPr>
          <a:xfrm>
            <a:off x="677160" y="41875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53"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54"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55" name="PlaceHolder 4"/>
          <p:cNvSpPr>
            <a:spLocks noGrp="1"/>
          </p:cNvSpPr>
          <p:nvPr>
            <p:ph type="body"/>
          </p:nvPr>
        </p:nvSpPr>
        <p:spPr>
          <a:xfrm>
            <a:off x="508212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56" name="PlaceHolder 5"/>
          <p:cNvSpPr>
            <a:spLocks noGrp="1"/>
          </p:cNvSpPr>
          <p:nvPr>
            <p:ph type="body"/>
          </p:nvPr>
        </p:nvSpPr>
        <p:spPr>
          <a:xfrm>
            <a:off x="67716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158" name="PlaceHolder 2"/>
          <p:cNvSpPr>
            <a:spLocks noGrp="1"/>
          </p:cNvSpPr>
          <p:nvPr>
            <p:ph type="body"/>
          </p:nvPr>
        </p:nvSpPr>
        <p:spPr>
          <a:xfrm>
            <a:off x="67716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59" name="PlaceHolder 3"/>
          <p:cNvSpPr>
            <a:spLocks noGrp="1"/>
          </p:cNvSpPr>
          <p:nvPr>
            <p:ph type="body"/>
          </p:nvPr>
        </p:nvSpPr>
        <p:spPr>
          <a:xfrm>
            <a:off x="358344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60" name="PlaceHolder 4"/>
          <p:cNvSpPr>
            <a:spLocks noGrp="1"/>
          </p:cNvSpPr>
          <p:nvPr>
            <p:ph type="body"/>
          </p:nvPr>
        </p:nvSpPr>
        <p:spPr>
          <a:xfrm>
            <a:off x="6490080" y="21607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61" name="PlaceHolder 5"/>
          <p:cNvSpPr>
            <a:spLocks noGrp="1"/>
          </p:cNvSpPr>
          <p:nvPr>
            <p:ph type="body"/>
          </p:nvPr>
        </p:nvSpPr>
        <p:spPr>
          <a:xfrm>
            <a:off x="649008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62" name="PlaceHolder 6"/>
          <p:cNvSpPr>
            <a:spLocks noGrp="1"/>
          </p:cNvSpPr>
          <p:nvPr>
            <p:ph type="body"/>
          </p:nvPr>
        </p:nvSpPr>
        <p:spPr>
          <a:xfrm>
            <a:off x="358344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163" name="PlaceHolder 7"/>
          <p:cNvSpPr>
            <a:spLocks noGrp="1"/>
          </p:cNvSpPr>
          <p:nvPr>
            <p:ph type="body"/>
          </p:nvPr>
        </p:nvSpPr>
        <p:spPr>
          <a:xfrm>
            <a:off x="677160" y="4187520"/>
            <a:ext cx="276768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30" name="PlaceHolder 2"/>
          <p:cNvSpPr>
            <a:spLocks noGrp="1"/>
          </p:cNvSpPr>
          <p:nvPr>
            <p:ph type="body"/>
          </p:nvPr>
        </p:nvSpPr>
        <p:spPr>
          <a:xfrm>
            <a:off x="67716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31" name="PlaceHolder 3"/>
          <p:cNvSpPr>
            <a:spLocks noGrp="1"/>
          </p:cNvSpPr>
          <p:nvPr>
            <p:ph type="body"/>
          </p:nvPr>
        </p:nvSpPr>
        <p:spPr>
          <a:xfrm>
            <a:off x="508212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2"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3" name="PlaceHolder 1"/>
          <p:cNvSpPr>
            <a:spLocks noGrp="1"/>
          </p:cNvSpPr>
          <p:nvPr>
            <p:ph type="subTitle"/>
          </p:nvPr>
        </p:nvSpPr>
        <p:spPr>
          <a:xfrm>
            <a:off x="677160" y="609480"/>
            <a:ext cx="8596440" cy="6122160"/>
          </a:xfrm>
          <a:prstGeom prst="rect">
            <a:avLst/>
          </a:prstGeom>
        </p:spPr>
        <p:txBody>
          <a:bodyPr lIns="0" rIns="0" tIns="0" bIns="0" anchor="ctr"/>
          <a:p>
            <a:pPr algn="ctr"/>
            <a:endParaRPr b="0" lang="it-IT"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35"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36" name="PlaceHolder 3"/>
          <p:cNvSpPr>
            <a:spLocks noGrp="1"/>
          </p:cNvSpPr>
          <p:nvPr>
            <p:ph type="body"/>
          </p:nvPr>
        </p:nvSpPr>
        <p:spPr>
          <a:xfrm>
            <a:off x="67716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37" name="PlaceHolder 4"/>
          <p:cNvSpPr>
            <a:spLocks noGrp="1"/>
          </p:cNvSpPr>
          <p:nvPr>
            <p:ph type="body"/>
          </p:nvPr>
        </p:nvSpPr>
        <p:spPr>
          <a:xfrm>
            <a:off x="508212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39" name="PlaceHolder 2"/>
          <p:cNvSpPr>
            <a:spLocks noGrp="1"/>
          </p:cNvSpPr>
          <p:nvPr>
            <p:ph type="body"/>
          </p:nvPr>
        </p:nvSpPr>
        <p:spPr>
          <a:xfrm>
            <a:off x="677160" y="2160720"/>
            <a:ext cx="4194720" cy="388044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40"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41" name="PlaceHolder 4"/>
          <p:cNvSpPr>
            <a:spLocks noGrp="1"/>
          </p:cNvSpPr>
          <p:nvPr>
            <p:ph type="body"/>
          </p:nvPr>
        </p:nvSpPr>
        <p:spPr>
          <a:xfrm>
            <a:off x="5082120" y="41875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77160" y="609480"/>
            <a:ext cx="8596440" cy="1320480"/>
          </a:xfrm>
          <a:prstGeom prst="rect">
            <a:avLst/>
          </a:prstGeom>
        </p:spPr>
        <p:txBody>
          <a:bodyPr lIns="0" rIns="0" tIns="0" bIns="0" anchor="ctr"/>
          <a:p>
            <a:endParaRPr b="0" lang="en-US" sz="1800" spc="-1" strike="noStrike">
              <a:solidFill>
                <a:srgbClr val="000000"/>
              </a:solidFill>
              <a:uFill>
                <a:solidFill>
                  <a:srgbClr val="ffffff"/>
                </a:solidFill>
              </a:uFill>
              <a:latin typeface="Trebuchet MS"/>
            </a:endParaRPr>
          </a:p>
        </p:txBody>
      </p:sp>
      <p:sp>
        <p:nvSpPr>
          <p:cNvPr id="43" name="PlaceHolder 2"/>
          <p:cNvSpPr>
            <a:spLocks noGrp="1"/>
          </p:cNvSpPr>
          <p:nvPr>
            <p:ph type="body"/>
          </p:nvPr>
        </p:nvSpPr>
        <p:spPr>
          <a:xfrm>
            <a:off x="67716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44" name="PlaceHolder 3"/>
          <p:cNvSpPr>
            <a:spLocks noGrp="1"/>
          </p:cNvSpPr>
          <p:nvPr>
            <p:ph type="body"/>
          </p:nvPr>
        </p:nvSpPr>
        <p:spPr>
          <a:xfrm>
            <a:off x="5082120" y="2160720"/>
            <a:ext cx="419472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
        <p:nvSpPr>
          <p:cNvPr id="45" name="PlaceHolder 4"/>
          <p:cNvSpPr>
            <a:spLocks noGrp="1"/>
          </p:cNvSpPr>
          <p:nvPr>
            <p:ph type="body"/>
          </p:nvPr>
        </p:nvSpPr>
        <p:spPr>
          <a:xfrm>
            <a:off x="677160" y="4187520"/>
            <a:ext cx="8596440" cy="1850760"/>
          </a:xfrm>
          <a:prstGeom prst="rect">
            <a:avLst/>
          </a:prstGeom>
        </p:spPr>
        <p:txBody>
          <a:bodyPr lIns="0" rIns="0" tIns="0" bIns="0"/>
          <a:p>
            <a:endParaRPr b="0" lang="en-US" sz="1800" spc="-1" strike="noStrike">
              <a:solidFill>
                <a:srgbClr val="404040"/>
              </a:solidFill>
              <a:uFill>
                <a:solidFill>
                  <a:srgbClr val="ffffff"/>
                </a:solidFill>
              </a:uFill>
              <a:latin typeface="Trebuchet M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1" name="Line 2"/>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2" name="CustomShape 3"/>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3" name="CustomShape 4"/>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4" name="CustomShape 5"/>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 name="CustomShape 6"/>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 name="CustomShape 7"/>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 name="CustomShape 8"/>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8" name="CustomShape 9"/>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9" name="CustomShape 10"/>
          <p:cNvSpPr/>
          <p:nvPr/>
        </p:nvSpPr>
        <p:spPr>
          <a:xfrm>
            <a:off x="0" y="4013280"/>
            <a:ext cx="448200" cy="2844360"/>
          </a:xfrm>
          <a:prstGeom prst="triangle">
            <a:avLst>
              <a:gd name="adj" fmla="val 0"/>
            </a:avLst>
          </a:prstGeom>
          <a:solidFill>
            <a:schemeClr val="accent1">
              <a:alpha val="8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0" name="Line 11"/>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11" name="Line 12"/>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12" name="CustomShape 13"/>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3" name="CustomShape 14"/>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4" name="CustomShape 15"/>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5" name="CustomShape 16"/>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6" name="CustomShape 17"/>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 name="CustomShape 18"/>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 name="CustomShape 19"/>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 name="CustomShape 20"/>
          <p:cNvSpPr/>
          <p:nvPr/>
        </p:nvSpPr>
        <p:spPr>
          <a:xfrm rot="10800000">
            <a:off x="842760" y="5666040"/>
            <a:ext cx="842400" cy="5665680"/>
          </a:xfrm>
          <a:prstGeom prst="triangle">
            <a:avLst>
              <a:gd name="adj" fmla="val 100000"/>
            </a:avLst>
          </a:prstGeom>
          <a:solidFill>
            <a:schemeClr val="accent1">
              <a:alpha val="8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 name="PlaceHolder 21"/>
          <p:cNvSpPr>
            <a:spLocks noGrp="1"/>
          </p:cNvSpPr>
          <p:nvPr>
            <p:ph type="title"/>
          </p:nvPr>
        </p:nvSpPr>
        <p:spPr>
          <a:xfrm>
            <a:off x="1506960" y="2404440"/>
            <a:ext cx="7766640" cy="1645920"/>
          </a:xfrm>
          <a:prstGeom prst="rect">
            <a:avLst/>
          </a:prstGeom>
        </p:spPr>
        <p:txBody>
          <a:bodyPr anchor="b"/>
          <a:p>
            <a:pPr algn="r">
              <a:lnSpc>
                <a:spcPct val="100000"/>
              </a:lnSpc>
            </a:pPr>
            <a:r>
              <a:rPr b="0" lang="en-US" sz="5400" spc="-1" strike="noStrike">
                <a:solidFill>
                  <a:srgbClr val="90c226"/>
                </a:solidFill>
                <a:uFill>
                  <a:solidFill>
                    <a:srgbClr val="ffffff"/>
                  </a:solidFill>
                </a:uFill>
                <a:latin typeface="Trebuchet MS"/>
              </a:rPr>
              <a:t>Fare clic per modificare lo stile del titolo dello schema</a:t>
            </a:r>
            <a:endParaRPr b="0" lang="en-US" sz="5400" spc="-1" strike="noStrike">
              <a:solidFill>
                <a:srgbClr val="000000"/>
              </a:solidFill>
              <a:uFill>
                <a:solidFill>
                  <a:srgbClr val="ffffff"/>
                </a:solidFill>
              </a:uFill>
              <a:latin typeface="Trebuchet MS"/>
            </a:endParaRPr>
          </a:p>
        </p:txBody>
      </p:sp>
      <p:sp>
        <p:nvSpPr>
          <p:cNvPr id="21" name="PlaceHolder 22"/>
          <p:cNvSpPr>
            <a:spLocks noGrp="1"/>
          </p:cNvSpPr>
          <p:nvPr>
            <p:ph type="dt"/>
          </p:nvPr>
        </p:nvSpPr>
        <p:spPr>
          <a:xfrm>
            <a:off x="7205040" y="6041520"/>
            <a:ext cx="911520" cy="364680"/>
          </a:xfrm>
          <a:prstGeom prst="rect">
            <a:avLst/>
          </a:prstGeom>
        </p:spPr>
        <p:txBody>
          <a:bodyPr anchor="ctr"/>
          <a:p>
            <a:pPr algn="r">
              <a:lnSpc>
                <a:spcPct val="100000"/>
              </a:lnSpc>
            </a:pPr>
            <a:fld id="{AFA3B336-6D71-45F2-A4A6-E69DD15EF9CB}"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22" name="PlaceHolder 23"/>
          <p:cNvSpPr>
            <a:spLocks noGrp="1"/>
          </p:cNvSpPr>
          <p:nvPr>
            <p:ph type="ftr"/>
          </p:nvPr>
        </p:nvSpPr>
        <p:spPr>
          <a:xfrm>
            <a:off x="677160" y="6041520"/>
            <a:ext cx="6297120" cy="364680"/>
          </a:xfrm>
          <a:prstGeom prst="rect">
            <a:avLst/>
          </a:prstGeom>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23" name="PlaceHolder 24"/>
          <p:cNvSpPr>
            <a:spLocks noGrp="1"/>
          </p:cNvSpPr>
          <p:nvPr>
            <p:ph type="sldNum"/>
          </p:nvPr>
        </p:nvSpPr>
        <p:spPr>
          <a:xfrm>
            <a:off x="8590680" y="6041520"/>
            <a:ext cx="682920" cy="364680"/>
          </a:xfrm>
          <a:prstGeom prst="rect">
            <a:avLst/>
          </a:prstGeom>
        </p:spPr>
        <p:txBody>
          <a:bodyPr anchor="ctr"/>
          <a:p>
            <a:pPr algn="r">
              <a:lnSpc>
                <a:spcPct val="100000"/>
              </a:lnSpc>
            </a:pPr>
            <a:fld id="{87A62D8A-5141-4156-AE03-B1668CE10F08}"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
        <p:nvSpPr>
          <p:cNvPr id="24" name="PlaceHolder 25"/>
          <p:cNvSpPr>
            <a:spLocks noGrp="1"/>
          </p:cNvSpPr>
          <p:nvPr>
            <p:ph type="body"/>
          </p:nvPr>
        </p:nvSpPr>
        <p:spPr>
          <a:xfrm>
            <a:off x="609480" y="1604520"/>
            <a:ext cx="10972440" cy="3977280"/>
          </a:xfrm>
          <a:prstGeom prst="rect">
            <a:avLst/>
          </a:prstGeom>
        </p:spPr>
        <p:txBody>
          <a:bodyPr lIns="0" rIns="0" tIns="0" bIns="0"/>
          <a:p>
            <a:pPr marL="432000" indent="-324000">
              <a:buClr>
                <a:srgbClr val="000000"/>
              </a:buClr>
              <a:buSzPct val="45000"/>
              <a:buFont typeface="Wingdings" charset="2"/>
              <a:buChar char=""/>
            </a:pPr>
            <a:r>
              <a:rPr b="0" lang="en-US" sz="1800" spc="-1" strike="noStrike">
                <a:solidFill>
                  <a:srgbClr val="404040"/>
                </a:solidFill>
                <a:uFill>
                  <a:solidFill>
                    <a:srgbClr val="ffffff"/>
                  </a:solidFill>
                </a:uFill>
                <a:latin typeface="Trebuchet MS"/>
              </a:rPr>
              <a:t>Fai clic per modificare il formato del testo della struttura</a:t>
            </a:r>
            <a:endParaRPr b="0" lang="en-US" sz="1800" spc="-1" strike="noStrike">
              <a:solidFill>
                <a:srgbClr val="404040"/>
              </a:solidFill>
              <a:uFill>
                <a:solidFill>
                  <a:srgbClr val="ffffff"/>
                </a:solidFill>
              </a:uFill>
              <a:latin typeface="Trebuchet MS"/>
            </a:endParaRPr>
          </a:p>
          <a:p>
            <a:pPr lvl="1" marL="864000" indent="-324000">
              <a:buClr>
                <a:srgbClr val="000000"/>
              </a:buClr>
              <a:buSzPct val="75000"/>
              <a:buFont typeface="Symbol" charset="2"/>
              <a:buChar char=""/>
            </a:pPr>
            <a:r>
              <a:rPr b="0" lang="en-US" sz="1400" spc="-1" strike="noStrike">
                <a:solidFill>
                  <a:srgbClr val="404040"/>
                </a:solidFill>
                <a:uFill>
                  <a:solidFill>
                    <a:srgbClr val="ffffff"/>
                  </a:solidFill>
                </a:uFill>
                <a:latin typeface="Trebuchet MS"/>
              </a:rPr>
              <a:t>Secondo livello struttura</a:t>
            </a:r>
            <a:endParaRPr b="0" lang="en-US" sz="1400" spc="-1" strike="noStrike">
              <a:solidFill>
                <a:srgbClr val="404040"/>
              </a:solidFill>
              <a:uFill>
                <a:solidFill>
                  <a:srgbClr val="ffffff"/>
                </a:solidFill>
              </a:uFill>
              <a:latin typeface="Trebuchet MS"/>
            </a:endParaRPr>
          </a:p>
          <a:p>
            <a:pPr lvl="2" marL="1296000" indent="-288000">
              <a:buClr>
                <a:srgbClr val="000000"/>
              </a:buClr>
              <a:buSzPct val="45000"/>
              <a:buFont typeface="Wingdings" charset="2"/>
              <a:buChar char=""/>
            </a:pPr>
            <a:r>
              <a:rPr b="0" lang="en-US" sz="1200" spc="-1" strike="noStrike">
                <a:solidFill>
                  <a:srgbClr val="404040"/>
                </a:solidFill>
                <a:uFill>
                  <a:solidFill>
                    <a:srgbClr val="ffffff"/>
                  </a:solidFill>
                </a:uFill>
                <a:latin typeface="Trebuchet MS"/>
              </a:rPr>
              <a:t>Terzo livello struttura</a:t>
            </a:r>
            <a:endParaRPr b="0" lang="en-US" sz="1200" spc="-1" strike="noStrike">
              <a:solidFill>
                <a:srgbClr val="404040"/>
              </a:solidFill>
              <a:uFill>
                <a:solidFill>
                  <a:srgbClr val="ffffff"/>
                </a:solidFill>
              </a:uFill>
              <a:latin typeface="Trebuchet MS"/>
            </a:endParaRPr>
          </a:p>
          <a:p>
            <a:pPr lvl="3" marL="1728000" indent="-216000">
              <a:buClr>
                <a:srgbClr val="000000"/>
              </a:buClr>
              <a:buSzPct val="75000"/>
              <a:buFont typeface="Symbol" charset="2"/>
              <a:buChar char=""/>
            </a:pPr>
            <a:r>
              <a:rPr b="0" lang="en-US" sz="1200" spc="-1" strike="noStrike">
                <a:solidFill>
                  <a:srgbClr val="404040"/>
                </a:solidFill>
                <a:uFill>
                  <a:solidFill>
                    <a:srgbClr val="ffffff"/>
                  </a:solidFill>
                </a:uFill>
                <a:latin typeface="Trebuchet MS"/>
              </a:rPr>
              <a:t>Quarto livello struttura</a:t>
            </a:r>
            <a:endParaRPr b="0" lang="en-US" sz="1200" spc="-1" strike="noStrike">
              <a:solidFill>
                <a:srgbClr val="404040"/>
              </a:solidFill>
              <a:uFill>
                <a:solidFill>
                  <a:srgbClr val="ffffff"/>
                </a:solidFill>
              </a:uFill>
              <a:latin typeface="Trebuchet MS"/>
            </a:endParaRPr>
          </a:p>
          <a:p>
            <a:pPr lvl="4" marL="2160000" indent="-216000">
              <a:buClr>
                <a:srgbClr val="000000"/>
              </a:buClr>
              <a:buSzPct val="45000"/>
              <a:buFont typeface="Wingdings" charset="2"/>
              <a:buChar char=""/>
            </a:pPr>
            <a:r>
              <a:rPr b="0" lang="en-US" sz="2000" spc="-1" strike="noStrike">
                <a:solidFill>
                  <a:srgbClr val="404040"/>
                </a:solidFill>
                <a:uFill>
                  <a:solidFill>
                    <a:srgbClr val="ffffff"/>
                  </a:solidFill>
                </a:uFill>
                <a:latin typeface="Trebuchet MS"/>
              </a:rPr>
              <a:t>Quinto livello struttura</a:t>
            </a:r>
            <a:endParaRPr b="0" lang="en-US" sz="2000" spc="-1" strike="noStrike">
              <a:solidFill>
                <a:srgbClr val="404040"/>
              </a:solidFill>
              <a:uFill>
                <a:solidFill>
                  <a:srgbClr val="ffffff"/>
                </a:solidFill>
              </a:uFill>
              <a:latin typeface="Trebuchet MS"/>
            </a:endParaRPr>
          </a:p>
          <a:p>
            <a:pPr lvl="5" marL="2592000" indent="-216000">
              <a:buClr>
                <a:srgbClr val="000000"/>
              </a:buClr>
              <a:buSzPct val="45000"/>
              <a:buFont typeface="Wingdings" charset="2"/>
              <a:buChar char=""/>
            </a:pPr>
            <a:r>
              <a:rPr b="0" lang="en-US" sz="2000" spc="-1" strike="noStrike">
                <a:solidFill>
                  <a:srgbClr val="404040"/>
                </a:solidFill>
                <a:uFill>
                  <a:solidFill>
                    <a:srgbClr val="ffffff"/>
                  </a:solidFill>
                </a:uFill>
                <a:latin typeface="Trebuchet MS"/>
              </a:rPr>
              <a:t>Sesto livello struttura</a:t>
            </a:r>
            <a:endParaRPr b="0" lang="en-US" sz="2000" spc="-1" strike="noStrike">
              <a:solidFill>
                <a:srgbClr val="404040"/>
              </a:solidFill>
              <a:uFill>
                <a:solidFill>
                  <a:srgbClr val="ffffff"/>
                </a:solidFill>
              </a:uFill>
              <a:latin typeface="Trebuchet MS"/>
            </a:endParaRPr>
          </a:p>
          <a:p>
            <a:pPr lvl="6" marL="3024000" indent="-216000">
              <a:buClr>
                <a:srgbClr val="000000"/>
              </a:buClr>
              <a:buSzPct val="45000"/>
              <a:buFont typeface="Wingdings" charset="2"/>
              <a:buChar char=""/>
            </a:pPr>
            <a:r>
              <a:rPr b="0" lang="en-US" sz="2000" spc="-1" strike="noStrike">
                <a:solidFill>
                  <a:srgbClr val="404040"/>
                </a:solidFill>
                <a:uFill>
                  <a:solidFill>
                    <a:srgbClr val="ffffff"/>
                  </a:solidFill>
                </a:uFill>
                <a:latin typeface="Trebuchet MS"/>
              </a:rPr>
              <a:t>Settimo livello struttura</a:t>
            </a:r>
            <a:endParaRPr b="0" lang="en-US" sz="2000" spc="-1" strike="noStrike">
              <a:solidFill>
                <a:srgbClr val="404040"/>
              </a:solidFill>
              <a:uFill>
                <a:solidFill>
                  <a:srgbClr val="ffffff"/>
                </a:solidFill>
              </a:uFill>
              <a:latin typeface="Trebuchet M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1" name="Line 1"/>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62" name="Line 2"/>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63" name="CustomShape 3"/>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4" name="CustomShape 4"/>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5" name="CustomShape 5"/>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6" name="CustomShape 6"/>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7" name="CustomShape 7"/>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8" name="CustomShape 8"/>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9" name="CustomShape 9"/>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0" name="CustomShape 10"/>
          <p:cNvSpPr/>
          <p:nvPr/>
        </p:nvSpPr>
        <p:spPr>
          <a:xfrm>
            <a:off x="0" y="4013280"/>
            <a:ext cx="448200" cy="2844360"/>
          </a:xfrm>
          <a:prstGeom prst="triangle">
            <a:avLst>
              <a:gd name="adj" fmla="val 0"/>
            </a:avLst>
          </a:prstGeom>
          <a:solidFill>
            <a:schemeClr val="accent1">
              <a:alpha val="8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1" name="PlaceHolder 11"/>
          <p:cNvSpPr>
            <a:spLocks noGrp="1"/>
          </p:cNvSpPr>
          <p:nvPr>
            <p:ph type="title"/>
          </p:nvPr>
        </p:nvSpPr>
        <p:spPr>
          <a:xfrm>
            <a:off x="677160" y="609480"/>
            <a:ext cx="8596440" cy="1320480"/>
          </a:xfrm>
          <a:prstGeom prst="rect">
            <a:avLst/>
          </a:prstGeom>
        </p:spPr>
        <p:txBody>
          <a:bodyPr/>
          <a:p>
            <a:pPr>
              <a:lnSpc>
                <a:spcPct val="100000"/>
              </a:lnSpc>
            </a:pPr>
            <a:r>
              <a:rPr b="0" lang="en-US" sz="3600" spc="-1" strike="noStrike">
                <a:solidFill>
                  <a:srgbClr val="90c226"/>
                </a:solidFill>
                <a:uFill>
                  <a:solidFill>
                    <a:srgbClr val="ffffff"/>
                  </a:solidFill>
                </a:uFill>
                <a:latin typeface="Trebuchet MS"/>
              </a:rPr>
              <a:t>Fare clic per modificare lo stile del titolo dello schema</a:t>
            </a:r>
            <a:endParaRPr b="0" lang="en-US" sz="3600" spc="-1" strike="noStrike">
              <a:solidFill>
                <a:srgbClr val="000000"/>
              </a:solidFill>
              <a:uFill>
                <a:solidFill>
                  <a:srgbClr val="ffffff"/>
                </a:solidFill>
              </a:uFill>
              <a:latin typeface="Trebuchet MS"/>
            </a:endParaRPr>
          </a:p>
        </p:txBody>
      </p:sp>
      <p:sp>
        <p:nvSpPr>
          <p:cNvPr id="72" name="PlaceHolder 12"/>
          <p:cNvSpPr>
            <a:spLocks noGrp="1"/>
          </p:cNvSpPr>
          <p:nvPr>
            <p:ph type="body"/>
          </p:nvPr>
        </p:nvSpPr>
        <p:spPr>
          <a:xfrm>
            <a:off x="677160" y="2160720"/>
            <a:ext cx="4183560" cy="3880440"/>
          </a:xfrm>
          <a:prstGeom prst="rect">
            <a:avLst/>
          </a:prstGeom>
        </p:spPr>
        <p:txBody>
          <a:bodyPr/>
          <a:p>
            <a:pPr marL="343080" indent="-342720">
              <a:lnSpc>
                <a:spcPct val="100000"/>
              </a:lnSpc>
              <a:buClr>
                <a:srgbClr val="90c226"/>
              </a:buClr>
              <a:buSzPct val="80000"/>
              <a:buFont typeface="Wingdings 3" charset="2"/>
              <a:buChar char=""/>
            </a:pPr>
            <a:r>
              <a:rPr b="0" lang="en-US" sz="1800" spc="-1" strike="noStrike">
                <a:solidFill>
                  <a:srgbClr val="404040"/>
                </a:solidFill>
                <a:uFill>
                  <a:solidFill>
                    <a:srgbClr val="ffffff"/>
                  </a:solidFill>
                </a:uFill>
                <a:latin typeface="Trebuchet MS"/>
              </a:rPr>
              <a:t>Fare clic per modificare gli stili del testo dello schema</a:t>
            </a:r>
            <a:endParaRPr b="0" lang="en-US" sz="1800" spc="-1" strike="noStrike">
              <a:solidFill>
                <a:srgbClr val="404040"/>
              </a:solidFill>
              <a:uFill>
                <a:solidFill>
                  <a:srgbClr val="ffffff"/>
                </a:solidFill>
              </a:uFill>
              <a:latin typeface="Trebuchet MS"/>
            </a:endParaRPr>
          </a:p>
          <a:p>
            <a:pPr lvl="1" marL="743040" indent="-285480">
              <a:lnSpc>
                <a:spcPct val="100000"/>
              </a:lnSpc>
              <a:buClr>
                <a:srgbClr val="90c226"/>
              </a:buClr>
              <a:buSzPct val="80000"/>
              <a:buFont typeface="Wingdings 3" charset="2"/>
              <a:buChar char=""/>
            </a:pPr>
            <a:r>
              <a:rPr b="0" lang="en-US" sz="1600" spc="-1" strike="noStrike">
                <a:solidFill>
                  <a:srgbClr val="404040"/>
                </a:solidFill>
                <a:uFill>
                  <a:solidFill>
                    <a:srgbClr val="ffffff"/>
                  </a:solidFill>
                </a:uFill>
                <a:latin typeface="Trebuchet MS"/>
              </a:rPr>
              <a:t>Secondo livello</a:t>
            </a:r>
            <a:endParaRPr b="0" lang="en-US" sz="1800" spc="-1" strike="noStrike">
              <a:solidFill>
                <a:srgbClr val="404040"/>
              </a:solidFill>
              <a:uFill>
                <a:solidFill>
                  <a:srgbClr val="ffffff"/>
                </a:solidFill>
              </a:uFill>
              <a:latin typeface="Trebuchet MS"/>
            </a:endParaRPr>
          </a:p>
          <a:p>
            <a:pPr lvl="2" marL="1143000" indent="-228240">
              <a:lnSpc>
                <a:spcPct val="100000"/>
              </a:lnSpc>
              <a:buClr>
                <a:srgbClr val="90c226"/>
              </a:buClr>
              <a:buSzPct val="80000"/>
              <a:buFont typeface="Wingdings 3" charset="2"/>
              <a:buChar char=""/>
            </a:pPr>
            <a:r>
              <a:rPr b="0" lang="en-US" sz="1400" spc="-1" strike="noStrike">
                <a:solidFill>
                  <a:srgbClr val="404040"/>
                </a:solidFill>
                <a:uFill>
                  <a:solidFill>
                    <a:srgbClr val="ffffff"/>
                  </a:solidFill>
                </a:uFill>
                <a:latin typeface="Trebuchet MS"/>
              </a:rPr>
              <a:t>Terzo livello</a:t>
            </a:r>
            <a:endParaRPr b="0" lang="en-US" sz="1800" spc="-1" strike="noStrike">
              <a:solidFill>
                <a:srgbClr val="404040"/>
              </a:solidFill>
              <a:uFill>
                <a:solidFill>
                  <a:srgbClr val="ffffff"/>
                </a:solidFill>
              </a:uFill>
              <a:latin typeface="Trebuchet MS"/>
            </a:endParaRPr>
          </a:p>
          <a:p>
            <a:pPr lvl="3" marL="1600200" indent="-228240">
              <a:lnSpc>
                <a:spcPct val="100000"/>
              </a:lnSpc>
              <a:buClr>
                <a:srgbClr val="90c226"/>
              </a:buClr>
              <a:buSzPct val="80000"/>
              <a:buFont typeface="Wingdings 3" charset="2"/>
              <a:buChar char=""/>
            </a:pPr>
            <a:r>
              <a:rPr b="0" lang="en-US" sz="1200" spc="-1" strike="noStrike">
                <a:solidFill>
                  <a:srgbClr val="404040"/>
                </a:solidFill>
                <a:uFill>
                  <a:solidFill>
                    <a:srgbClr val="ffffff"/>
                  </a:solidFill>
                </a:uFill>
                <a:latin typeface="Trebuchet MS"/>
              </a:rPr>
              <a:t>Quarto livello</a:t>
            </a:r>
            <a:endParaRPr b="0" lang="en-US" sz="1800" spc="-1" strike="noStrike">
              <a:solidFill>
                <a:srgbClr val="404040"/>
              </a:solidFill>
              <a:uFill>
                <a:solidFill>
                  <a:srgbClr val="ffffff"/>
                </a:solidFill>
              </a:uFill>
              <a:latin typeface="Trebuchet MS"/>
            </a:endParaRPr>
          </a:p>
          <a:p>
            <a:pPr lvl="4" marL="2057400" indent="-228240">
              <a:lnSpc>
                <a:spcPct val="100000"/>
              </a:lnSpc>
              <a:buClr>
                <a:srgbClr val="90c226"/>
              </a:buClr>
              <a:buSzPct val="80000"/>
              <a:buFont typeface="Wingdings 3" charset="2"/>
              <a:buChar char=""/>
            </a:pPr>
            <a:r>
              <a:rPr b="0" lang="en-US" sz="1200" spc="-1" strike="noStrike">
                <a:solidFill>
                  <a:srgbClr val="404040"/>
                </a:solidFill>
                <a:uFill>
                  <a:solidFill>
                    <a:srgbClr val="ffffff"/>
                  </a:solidFill>
                </a:uFill>
                <a:latin typeface="Trebuchet MS"/>
              </a:rPr>
              <a:t>Quinto livello</a:t>
            </a:r>
            <a:endParaRPr b="0" lang="en-US" sz="1800" spc="-1" strike="noStrike">
              <a:solidFill>
                <a:srgbClr val="404040"/>
              </a:solidFill>
              <a:uFill>
                <a:solidFill>
                  <a:srgbClr val="ffffff"/>
                </a:solidFill>
              </a:uFill>
              <a:latin typeface="Trebuchet MS"/>
            </a:endParaRPr>
          </a:p>
        </p:txBody>
      </p:sp>
      <p:sp>
        <p:nvSpPr>
          <p:cNvPr id="73" name="PlaceHolder 13"/>
          <p:cNvSpPr>
            <a:spLocks noGrp="1"/>
          </p:cNvSpPr>
          <p:nvPr>
            <p:ph type="body"/>
          </p:nvPr>
        </p:nvSpPr>
        <p:spPr>
          <a:xfrm>
            <a:off x="5090040" y="2160720"/>
            <a:ext cx="4183560" cy="3880440"/>
          </a:xfrm>
          <a:prstGeom prst="rect">
            <a:avLst/>
          </a:prstGeom>
        </p:spPr>
        <p:txBody>
          <a:bodyPr/>
          <a:p>
            <a:pPr marL="343080" indent="-342720">
              <a:lnSpc>
                <a:spcPct val="100000"/>
              </a:lnSpc>
              <a:buClr>
                <a:srgbClr val="90c226"/>
              </a:buClr>
              <a:buSzPct val="80000"/>
              <a:buFont typeface="Wingdings 3" charset="2"/>
              <a:buChar char=""/>
            </a:pPr>
            <a:r>
              <a:rPr b="0" lang="en-US" sz="1800" spc="-1" strike="noStrike">
                <a:solidFill>
                  <a:srgbClr val="404040"/>
                </a:solidFill>
                <a:uFill>
                  <a:solidFill>
                    <a:srgbClr val="ffffff"/>
                  </a:solidFill>
                </a:uFill>
                <a:latin typeface="Trebuchet MS"/>
              </a:rPr>
              <a:t>Fare clic per modificare gli stili del testo dello schema</a:t>
            </a:r>
            <a:endParaRPr b="0" lang="en-US" sz="1800" spc="-1" strike="noStrike">
              <a:solidFill>
                <a:srgbClr val="404040"/>
              </a:solidFill>
              <a:uFill>
                <a:solidFill>
                  <a:srgbClr val="ffffff"/>
                </a:solidFill>
              </a:uFill>
              <a:latin typeface="Trebuchet MS"/>
            </a:endParaRPr>
          </a:p>
          <a:p>
            <a:pPr lvl="1" marL="743040" indent="-285480">
              <a:lnSpc>
                <a:spcPct val="100000"/>
              </a:lnSpc>
              <a:buClr>
                <a:srgbClr val="90c226"/>
              </a:buClr>
              <a:buSzPct val="80000"/>
              <a:buFont typeface="Wingdings 3" charset="2"/>
              <a:buChar char=""/>
            </a:pPr>
            <a:r>
              <a:rPr b="0" lang="en-US" sz="1600" spc="-1" strike="noStrike">
                <a:solidFill>
                  <a:srgbClr val="404040"/>
                </a:solidFill>
                <a:uFill>
                  <a:solidFill>
                    <a:srgbClr val="ffffff"/>
                  </a:solidFill>
                </a:uFill>
                <a:latin typeface="Trebuchet MS"/>
              </a:rPr>
              <a:t>Secondo livello</a:t>
            </a:r>
            <a:endParaRPr b="0" lang="en-US" sz="1800" spc="-1" strike="noStrike">
              <a:solidFill>
                <a:srgbClr val="404040"/>
              </a:solidFill>
              <a:uFill>
                <a:solidFill>
                  <a:srgbClr val="ffffff"/>
                </a:solidFill>
              </a:uFill>
              <a:latin typeface="Trebuchet MS"/>
            </a:endParaRPr>
          </a:p>
          <a:p>
            <a:pPr lvl="2" marL="1143000" indent="-228240">
              <a:lnSpc>
                <a:spcPct val="100000"/>
              </a:lnSpc>
              <a:buClr>
                <a:srgbClr val="90c226"/>
              </a:buClr>
              <a:buSzPct val="80000"/>
              <a:buFont typeface="Wingdings 3" charset="2"/>
              <a:buChar char=""/>
            </a:pPr>
            <a:r>
              <a:rPr b="0" lang="en-US" sz="1400" spc="-1" strike="noStrike">
                <a:solidFill>
                  <a:srgbClr val="404040"/>
                </a:solidFill>
                <a:uFill>
                  <a:solidFill>
                    <a:srgbClr val="ffffff"/>
                  </a:solidFill>
                </a:uFill>
                <a:latin typeface="Trebuchet MS"/>
              </a:rPr>
              <a:t>Terzo livello</a:t>
            </a:r>
            <a:endParaRPr b="0" lang="en-US" sz="1800" spc="-1" strike="noStrike">
              <a:solidFill>
                <a:srgbClr val="404040"/>
              </a:solidFill>
              <a:uFill>
                <a:solidFill>
                  <a:srgbClr val="ffffff"/>
                </a:solidFill>
              </a:uFill>
              <a:latin typeface="Trebuchet MS"/>
            </a:endParaRPr>
          </a:p>
          <a:p>
            <a:pPr lvl="3" marL="1600200" indent="-228240">
              <a:lnSpc>
                <a:spcPct val="100000"/>
              </a:lnSpc>
              <a:buClr>
                <a:srgbClr val="90c226"/>
              </a:buClr>
              <a:buSzPct val="80000"/>
              <a:buFont typeface="Wingdings 3" charset="2"/>
              <a:buChar char=""/>
            </a:pPr>
            <a:r>
              <a:rPr b="0" lang="en-US" sz="1200" spc="-1" strike="noStrike">
                <a:solidFill>
                  <a:srgbClr val="404040"/>
                </a:solidFill>
                <a:uFill>
                  <a:solidFill>
                    <a:srgbClr val="ffffff"/>
                  </a:solidFill>
                </a:uFill>
                <a:latin typeface="Trebuchet MS"/>
              </a:rPr>
              <a:t>Quarto livello</a:t>
            </a:r>
            <a:endParaRPr b="0" lang="en-US" sz="1800" spc="-1" strike="noStrike">
              <a:solidFill>
                <a:srgbClr val="404040"/>
              </a:solidFill>
              <a:uFill>
                <a:solidFill>
                  <a:srgbClr val="ffffff"/>
                </a:solidFill>
              </a:uFill>
              <a:latin typeface="Trebuchet MS"/>
            </a:endParaRPr>
          </a:p>
          <a:p>
            <a:pPr lvl="4" marL="2057400" indent="-228240">
              <a:lnSpc>
                <a:spcPct val="100000"/>
              </a:lnSpc>
              <a:buClr>
                <a:srgbClr val="90c226"/>
              </a:buClr>
              <a:buSzPct val="80000"/>
              <a:buFont typeface="Wingdings 3" charset="2"/>
              <a:buChar char=""/>
            </a:pPr>
            <a:r>
              <a:rPr b="0" lang="en-US" sz="1200" spc="-1" strike="noStrike">
                <a:solidFill>
                  <a:srgbClr val="404040"/>
                </a:solidFill>
                <a:uFill>
                  <a:solidFill>
                    <a:srgbClr val="ffffff"/>
                  </a:solidFill>
                </a:uFill>
                <a:latin typeface="Trebuchet MS"/>
              </a:rPr>
              <a:t>Quinto livello</a:t>
            </a:r>
            <a:endParaRPr b="0" lang="en-US" sz="1800" spc="-1" strike="noStrike">
              <a:solidFill>
                <a:srgbClr val="404040"/>
              </a:solidFill>
              <a:uFill>
                <a:solidFill>
                  <a:srgbClr val="ffffff"/>
                </a:solidFill>
              </a:uFill>
              <a:latin typeface="Trebuchet MS"/>
            </a:endParaRPr>
          </a:p>
        </p:txBody>
      </p:sp>
      <p:sp>
        <p:nvSpPr>
          <p:cNvPr id="74" name="PlaceHolder 14"/>
          <p:cNvSpPr>
            <a:spLocks noGrp="1"/>
          </p:cNvSpPr>
          <p:nvPr>
            <p:ph type="dt"/>
          </p:nvPr>
        </p:nvSpPr>
        <p:spPr>
          <a:xfrm>
            <a:off x="7205040" y="6041520"/>
            <a:ext cx="911520" cy="364680"/>
          </a:xfrm>
          <a:prstGeom prst="rect">
            <a:avLst/>
          </a:prstGeom>
        </p:spPr>
        <p:txBody>
          <a:bodyPr anchor="ctr"/>
          <a:p>
            <a:pPr algn="r">
              <a:lnSpc>
                <a:spcPct val="100000"/>
              </a:lnSpc>
            </a:pPr>
            <a:fld id="{B964A881-150F-4E3E-AC69-FDB0FE7F56E1}"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75" name="PlaceHolder 15"/>
          <p:cNvSpPr>
            <a:spLocks noGrp="1"/>
          </p:cNvSpPr>
          <p:nvPr>
            <p:ph type="ftr"/>
          </p:nvPr>
        </p:nvSpPr>
        <p:spPr>
          <a:xfrm>
            <a:off x="677160" y="6041520"/>
            <a:ext cx="6297120" cy="364680"/>
          </a:xfrm>
          <a:prstGeom prst="rect">
            <a:avLst/>
          </a:prstGeom>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76" name="PlaceHolder 16"/>
          <p:cNvSpPr>
            <a:spLocks noGrp="1"/>
          </p:cNvSpPr>
          <p:nvPr>
            <p:ph type="sldNum"/>
          </p:nvPr>
        </p:nvSpPr>
        <p:spPr>
          <a:xfrm>
            <a:off x="8590680" y="6041520"/>
            <a:ext cx="682920" cy="364680"/>
          </a:xfrm>
          <a:prstGeom prst="rect">
            <a:avLst/>
          </a:prstGeom>
        </p:spPr>
        <p:txBody>
          <a:bodyPr anchor="ctr"/>
          <a:p>
            <a:pPr algn="r">
              <a:lnSpc>
                <a:spcPct val="100000"/>
              </a:lnSpc>
            </a:pPr>
            <a:fld id="{0025EA02-E6D0-4C7E-AEA6-5EB5F00FB13B}"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3" name="Line 1"/>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114" name="Line 2"/>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115" name="CustomShape 3"/>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6" name="CustomShape 4"/>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7" name="CustomShape 5"/>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8" name="CustomShape 6"/>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9" name="CustomShape 7"/>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20" name="CustomShape 8"/>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21" name="CustomShape 9"/>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22" name="CustomShape 10"/>
          <p:cNvSpPr/>
          <p:nvPr/>
        </p:nvSpPr>
        <p:spPr>
          <a:xfrm>
            <a:off x="0" y="4013280"/>
            <a:ext cx="448200" cy="2844360"/>
          </a:xfrm>
          <a:prstGeom prst="triangle">
            <a:avLst>
              <a:gd name="adj" fmla="val 0"/>
            </a:avLst>
          </a:prstGeom>
          <a:solidFill>
            <a:schemeClr val="accent1">
              <a:alpha val="8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23" name="PlaceHolder 11"/>
          <p:cNvSpPr>
            <a:spLocks noGrp="1"/>
          </p:cNvSpPr>
          <p:nvPr>
            <p:ph type="title"/>
          </p:nvPr>
        </p:nvSpPr>
        <p:spPr>
          <a:xfrm>
            <a:off x="677160" y="609480"/>
            <a:ext cx="8596440" cy="1320480"/>
          </a:xfrm>
          <a:prstGeom prst="rect">
            <a:avLst/>
          </a:prstGeom>
        </p:spPr>
        <p:txBody>
          <a:bodyPr/>
          <a:p>
            <a:pPr>
              <a:lnSpc>
                <a:spcPct val="100000"/>
              </a:lnSpc>
            </a:pPr>
            <a:r>
              <a:rPr b="0" lang="en-US" sz="3600" spc="-1" strike="noStrike">
                <a:solidFill>
                  <a:srgbClr val="90c226"/>
                </a:solidFill>
                <a:uFill>
                  <a:solidFill>
                    <a:srgbClr val="ffffff"/>
                  </a:solidFill>
                </a:uFill>
                <a:latin typeface="Trebuchet MS"/>
              </a:rPr>
              <a:t>Fare clic per modificare lo stile del titolo dello schema</a:t>
            </a:r>
            <a:endParaRPr b="0" lang="en-US" sz="3600" spc="-1" strike="noStrike">
              <a:solidFill>
                <a:srgbClr val="000000"/>
              </a:solidFill>
              <a:uFill>
                <a:solidFill>
                  <a:srgbClr val="ffffff"/>
                </a:solidFill>
              </a:uFill>
              <a:latin typeface="Trebuchet MS"/>
            </a:endParaRPr>
          </a:p>
        </p:txBody>
      </p:sp>
      <p:sp>
        <p:nvSpPr>
          <p:cNvPr id="124" name="PlaceHolder 12"/>
          <p:cNvSpPr>
            <a:spLocks noGrp="1"/>
          </p:cNvSpPr>
          <p:nvPr>
            <p:ph type="body"/>
          </p:nvPr>
        </p:nvSpPr>
        <p:spPr>
          <a:xfrm>
            <a:off x="677160" y="2160720"/>
            <a:ext cx="8596440" cy="3880440"/>
          </a:xfrm>
          <a:prstGeom prst="rect">
            <a:avLst/>
          </a:prstGeom>
        </p:spPr>
        <p:txBody>
          <a:bodyPr/>
          <a:p>
            <a:pPr marL="343080" indent="-342720">
              <a:lnSpc>
                <a:spcPct val="100000"/>
              </a:lnSpc>
              <a:buClr>
                <a:srgbClr val="90c226"/>
              </a:buClr>
              <a:buSzPct val="80000"/>
              <a:buFont typeface="Wingdings 3" charset="2"/>
              <a:buChar char=""/>
            </a:pPr>
            <a:r>
              <a:rPr b="0" lang="en-US" sz="1800" spc="-1" strike="noStrike">
                <a:solidFill>
                  <a:srgbClr val="404040"/>
                </a:solidFill>
                <a:uFill>
                  <a:solidFill>
                    <a:srgbClr val="ffffff"/>
                  </a:solidFill>
                </a:uFill>
                <a:latin typeface="Trebuchet MS"/>
              </a:rPr>
              <a:t>Fare clic per modificare gli stili del testo dello schema</a:t>
            </a:r>
            <a:endParaRPr b="0" lang="en-US" sz="1800" spc="-1" strike="noStrike">
              <a:solidFill>
                <a:srgbClr val="404040"/>
              </a:solidFill>
              <a:uFill>
                <a:solidFill>
                  <a:srgbClr val="ffffff"/>
                </a:solidFill>
              </a:uFill>
              <a:latin typeface="Trebuchet MS"/>
            </a:endParaRPr>
          </a:p>
          <a:p>
            <a:pPr lvl="1" marL="743040" indent="-285480">
              <a:lnSpc>
                <a:spcPct val="100000"/>
              </a:lnSpc>
              <a:buClr>
                <a:srgbClr val="90c226"/>
              </a:buClr>
              <a:buSzPct val="80000"/>
              <a:buFont typeface="Wingdings 3" charset="2"/>
              <a:buChar char=""/>
            </a:pPr>
            <a:r>
              <a:rPr b="0" lang="en-US" sz="1600" spc="-1" strike="noStrike">
                <a:solidFill>
                  <a:srgbClr val="404040"/>
                </a:solidFill>
                <a:uFill>
                  <a:solidFill>
                    <a:srgbClr val="ffffff"/>
                  </a:solidFill>
                </a:uFill>
                <a:latin typeface="Trebuchet MS"/>
              </a:rPr>
              <a:t>Secondo livello</a:t>
            </a:r>
            <a:endParaRPr b="0" lang="en-US" sz="1800" spc="-1" strike="noStrike">
              <a:solidFill>
                <a:srgbClr val="404040"/>
              </a:solidFill>
              <a:uFill>
                <a:solidFill>
                  <a:srgbClr val="ffffff"/>
                </a:solidFill>
              </a:uFill>
              <a:latin typeface="Trebuchet MS"/>
            </a:endParaRPr>
          </a:p>
          <a:p>
            <a:pPr lvl="2" marL="1143000" indent="-228240">
              <a:lnSpc>
                <a:spcPct val="100000"/>
              </a:lnSpc>
              <a:buClr>
                <a:srgbClr val="90c226"/>
              </a:buClr>
              <a:buSzPct val="80000"/>
              <a:buFont typeface="Wingdings 3" charset="2"/>
              <a:buChar char=""/>
            </a:pPr>
            <a:r>
              <a:rPr b="0" lang="en-US" sz="1400" spc="-1" strike="noStrike">
                <a:solidFill>
                  <a:srgbClr val="404040"/>
                </a:solidFill>
                <a:uFill>
                  <a:solidFill>
                    <a:srgbClr val="ffffff"/>
                  </a:solidFill>
                </a:uFill>
                <a:latin typeface="Trebuchet MS"/>
              </a:rPr>
              <a:t>Terzo livello</a:t>
            </a:r>
            <a:endParaRPr b="0" lang="en-US" sz="1800" spc="-1" strike="noStrike">
              <a:solidFill>
                <a:srgbClr val="404040"/>
              </a:solidFill>
              <a:uFill>
                <a:solidFill>
                  <a:srgbClr val="ffffff"/>
                </a:solidFill>
              </a:uFill>
              <a:latin typeface="Trebuchet MS"/>
            </a:endParaRPr>
          </a:p>
          <a:p>
            <a:pPr lvl="3" marL="1600200" indent="-228240">
              <a:lnSpc>
                <a:spcPct val="100000"/>
              </a:lnSpc>
              <a:buClr>
                <a:srgbClr val="90c226"/>
              </a:buClr>
              <a:buSzPct val="80000"/>
              <a:buFont typeface="Wingdings 3" charset="2"/>
              <a:buChar char=""/>
            </a:pPr>
            <a:r>
              <a:rPr b="0" lang="en-US" sz="1200" spc="-1" strike="noStrike">
                <a:solidFill>
                  <a:srgbClr val="404040"/>
                </a:solidFill>
                <a:uFill>
                  <a:solidFill>
                    <a:srgbClr val="ffffff"/>
                  </a:solidFill>
                </a:uFill>
                <a:latin typeface="Trebuchet MS"/>
              </a:rPr>
              <a:t>Quarto livello</a:t>
            </a:r>
            <a:endParaRPr b="0" lang="en-US" sz="1800" spc="-1" strike="noStrike">
              <a:solidFill>
                <a:srgbClr val="404040"/>
              </a:solidFill>
              <a:uFill>
                <a:solidFill>
                  <a:srgbClr val="ffffff"/>
                </a:solidFill>
              </a:uFill>
              <a:latin typeface="Trebuchet MS"/>
            </a:endParaRPr>
          </a:p>
          <a:p>
            <a:pPr lvl="4" marL="2057400" indent="-228240">
              <a:lnSpc>
                <a:spcPct val="100000"/>
              </a:lnSpc>
              <a:buClr>
                <a:srgbClr val="90c226"/>
              </a:buClr>
              <a:buSzPct val="80000"/>
              <a:buFont typeface="Wingdings 3" charset="2"/>
              <a:buChar char=""/>
            </a:pPr>
            <a:r>
              <a:rPr b="0" lang="en-US" sz="1200" spc="-1" strike="noStrike">
                <a:solidFill>
                  <a:srgbClr val="404040"/>
                </a:solidFill>
                <a:uFill>
                  <a:solidFill>
                    <a:srgbClr val="ffffff"/>
                  </a:solidFill>
                </a:uFill>
                <a:latin typeface="Trebuchet MS"/>
              </a:rPr>
              <a:t>Quinto livello</a:t>
            </a:r>
            <a:endParaRPr b="0" lang="en-US" sz="1800" spc="-1" strike="noStrike">
              <a:solidFill>
                <a:srgbClr val="404040"/>
              </a:solidFill>
              <a:uFill>
                <a:solidFill>
                  <a:srgbClr val="ffffff"/>
                </a:solidFill>
              </a:uFill>
              <a:latin typeface="Trebuchet MS"/>
            </a:endParaRPr>
          </a:p>
        </p:txBody>
      </p:sp>
      <p:sp>
        <p:nvSpPr>
          <p:cNvPr id="125" name="PlaceHolder 13"/>
          <p:cNvSpPr>
            <a:spLocks noGrp="1"/>
          </p:cNvSpPr>
          <p:nvPr>
            <p:ph type="dt"/>
          </p:nvPr>
        </p:nvSpPr>
        <p:spPr>
          <a:xfrm>
            <a:off x="7205040" y="6041520"/>
            <a:ext cx="911520" cy="364680"/>
          </a:xfrm>
          <a:prstGeom prst="rect">
            <a:avLst/>
          </a:prstGeom>
        </p:spPr>
        <p:txBody>
          <a:bodyPr anchor="ctr"/>
          <a:p>
            <a:pPr algn="r">
              <a:lnSpc>
                <a:spcPct val="100000"/>
              </a:lnSpc>
            </a:pPr>
            <a:fld id="{1293A33D-7A01-4C59-834D-00B4076F7B3D}"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126" name="PlaceHolder 14"/>
          <p:cNvSpPr>
            <a:spLocks noGrp="1"/>
          </p:cNvSpPr>
          <p:nvPr>
            <p:ph type="ftr"/>
          </p:nvPr>
        </p:nvSpPr>
        <p:spPr>
          <a:xfrm>
            <a:off x="677160" y="6041520"/>
            <a:ext cx="6297120" cy="364680"/>
          </a:xfrm>
          <a:prstGeom prst="rect">
            <a:avLst/>
          </a:prstGeom>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127" name="PlaceHolder 15"/>
          <p:cNvSpPr>
            <a:spLocks noGrp="1"/>
          </p:cNvSpPr>
          <p:nvPr>
            <p:ph type="sldNum"/>
          </p:nvPr>
        </p:nvSpPr>
        <p:spPr>
          <a:xfrm>
            <a:off x="8590680" y="6041520"/>
            <a:ext cx="682920" cy="364680"/>
          </a:xfrm>
          <a:prstGeom prst="rect">
            <a:avLst/>
          </a:prstGeom>
        </p:spPr>
        <p:txBody>
          <a:bodyPr anchor="ctr"/>
          <a:p>
            <a:pPr algn="r">
              <a:lnSpc>
                <a:spcPct val="100000"/>
              </a:lnSpc>
            </a:pPr>
            <a:fld id="{1E96861C-2158-456B-BCEC-FE8ABF6945C3}"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6.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6.xml"/>
</Relationships>
</file>

<file path=ppt/slides/_rels/slide4.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6.xml"/>
</Relationships>
</file>

<file path=ppt/slides/_rels/slide5.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4" name="TextShape 1"/>
          <p:cNvSpPr txBox="1"/>
          <p:nvPr/>
        </p:nvSpPr>
        <p:spPr>
          <a:xfrm>
            <a:off x="356040" y="4695840"/>
            <a:ext cx="9281160" cy="1094760"/>
          </a:xfrm>
          <a:prstGeom prst="rect">
            <a:avLst/>
          </a:prstGeom>
          <a:noFill/>
          <a:ln>
            <a:noFill/>
          </a:ln>
        </p:spPr>
        <p:txBody>
          <a:bodyPr anchor="b"/>
          <a:p>
            <a:pPr algn="ctr">
              <a:lnSpc>
                <a:spcPct val="100000"/>
              </a:lnSpc>
            </a:pPr>
            <a:r>
              <a:rPr b="0" lang="en-US" sz="4800" spc="-1" strike="noStrike">
                <a:solidFill>
                  <a:srgbClr val="90c226"/>
                </a:solidFill>
                <a:uFill>
                  <a:solidFill>
                    <a:srgbClr val="ffffff"/>
                  </a:solidFill>
                </a:uFill>
                <a:latin typeface="Trebuchet MS"/>
              </a:rPr>
              <a:t>Accordo Quadro per la fornitura di Energia Elettrica e Gas Naturale per le Associazioni e le Società sportive</a:t>
            </a:r>
            <a:endParaRPr b="0" lang="en-US" sz="1800" spc="-1" strike="noStrike">
              <a:solidFill>
                <a:srgbClr val="000000"/>
              </a:solidFill>
              <a:uFill>
                <a:solidFill>
                  <a:srgbClr val="ffffff"/>
                </a:solidFill>
              </a:uFill>
              <a:latin typeface="Trebuchet MS"/>
            </a:endParaRPr>
          </a:p>
        </p:txBody>
      </p:sp>
      <p:pic>
        <p:nvPicPr>
          <p:cNvPr id="165" name="Immagine 5" descr=""/>
          <p:cNvPicPr/>
          <p:nvPr/>
        </p:nvPicPr>
        <p:blipFill>
          <a:blip r:embed="rId1"/>
          <a:stretch/>
        </p:blipFill>
        <p:spPr>
          <a:xfrm>
            <a:off x="1053000" y="1924560"/>
            <a:ext cx="2387160" cy="1234440"/>
          </a:xfrm>
          <a:prstGeom prst="rect">
            <a:avLst/>
          </a:prstGeom>
          <a:ln>
            <a:noFill/>
          </a:ln>
        </p:spPr>
      </p:pic>
      <p:pic>
        <p:nvPicPr>
          <p:cNvPr id="166" name="Immagine 4" descr=""/>
          <p:cNvPicPr/>
          <p:nvPr/>
        </p:nvPicPr>
        <p:blipFill>
          <a:blip r:embed="rId2"/>
          <a:stretch/>
        </p:blipFill>
        <p:spPr>
          <a:xfrm>
            <a:off x="3780000" y="2190960"/>
            <a:ext cx="5369760" cy="899280"/>
          </a:xfrm>
          <a:prstGeom prst="rect">
            <a:avLst/>
          </a:prstGeom>
          <a:ln>
            <a:noFill/>
          </a:ln>
        </p:spPr>
      </p:pic>
      <p:sp>
        <p:nvSpPr>
          <p:cNvPr id="167" name="TextShape 2"/>
          <p:cNvSpPr txBox="1"/>
          <p:nvPr/>
        </p:nvSpPr>
        <p:spPr>
          <a:xfrm>
            <a:off x="7205040" y="6041520"/>
            <a:ext cx="911520" cy="364680"/>
          </a:xfrm>
          <a:prstGeom prst="rect">
            <a:avLst/>
          </a:prstGeom>
          <a:noFill/>
          <a:ln>
            <a:noFill/>
          </a:ln>
        </p:spPr>
        <p:txBody>
          <a:bodyPr anchor="ctr"/>
          <a:p>
            <a:pPr algn="r">
              <a:lnSpc>
                <a:spcPct val="100000"/>
              </a:lnSpc>
            </a:pPr>
            <a:fld id="{AEA1E4E4-BF76-4A0B-8240-FD5A36CDF0E4}"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168" name="TextShape 3"/>
          <p:cNvSpPr txBox="1"/>
          <p:nvPr/>
        </p:nvSpPr>
        <p:spPr>
          <a:xfrm>
            <a:off x="677160" y="6041520"/>
            <a:ext cx="629712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169" name="TextShape 4"/>
          <p:cNvSpPr txBox="1"/>
          <p:nvPr/>
        </p:nvSpPr>
        <p:spPr>
          <a:xfrm>
            <a:off x="8590680" y="6041520"/>
            <a:ext cx="682920" cy="364680"/>
          </a:xfrm>
          <a:prstGeom prst="rect">
            <a:avLst/>
          </a:prstGeom>
          <a:noFill/>
          <a:ln>
            <a:noFill/>
          </a:ln>
        </p:spPr>
        <p:txBody>
          <a:bodyPr anchor="ctr"/>
          <a:p>
            <a:pPr algn="r">
              <a:lnSpc>
                <a:spcPct val="100000"/>
              </a:lnSpc>
            </a:pPr>
            <a:fld id="{66D6EABC-2735-4BB9-8C75-1E6EECE3F2D1}"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0" name="Line 1"/>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171" name="Line 2"/>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172" name="CustomShape 3"/>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3" name="CustomShape 4"/>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4" name="CustomShape 5"/>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5" name="CustomShape 6"/>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6" name="CustomShape 7"/>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7" name="CustomShape 8"/>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8" name="CustomShape 9"/>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9" name="CustomShape 10"/>
          <p:cNvSpPr/>
          <p:nvPr/>
        </p:nvSpPr>
        <p:spPr>
          <a:xfrm>
            <a:off x="0" y="4013280"/>
            <a:ext cx="448200" cy="2844360"/>
          </a:xfrm>
          <a:prstGeom prst="triangle">
            <a:avLst>
              <a:gd name="adj" fmla="val 0"/>
            </a:avLst>
          </a:prstGeom>
          <a:solidFill>
            <a:schemeClr val="accent1">
              <a:alpha val="8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180" name="Segnaposto contenuto 9" descr=""/>
          <p:cNvPicPr/>
          <p:nvPr/>
        </p:nvPicPr>
        <p:blipFill>
          <a:blip r:embed="rId1"/>
          <a:srcRect l="11775" t="0" r="23819" b="0"/>
          <a:stretch/>
        </p:blipFill>
        <p:spPr>
          <a:xfrm>
            <a:off x="4269960" y="0"/>
            <a:ext cx="7921800" cy="6857640"/>
          </a:xfrm>
          <a:prstGeom prst="rect">
            <a:avLst/>
          </a:prstGeom>
          <a:ln>
            <a:noFill/>
          </a:ln>
        </p:spPr>
      </p:pic>
      <p:sp>
        <p:nvSpPr>
          <p:cNvPr id="181" name="TextShape 11"/>
          <p:cNvSpPr txBox="1"/>
          <p:nvPr/>
        </p:nvSpPr>
        <p:spPr>
          <a:xfrm>
            <a:off x="677160" y="609480"/>
            <a:ext cx="3850920" cy="1320480"/>
          </a:xfrm>
          <a:prstGeom prst="rect">
            <a:avLst/>
          </a:prstGeom>
          <a:noFill/>
          <a:ln>
            <a:noFill/>
          </a:ln>
        </p:spPr>
        <p:txBody>
          <a:bodyPr/>
          <a:p>
            <a:pPr>
              <a:lnSpc>
                <a:spcPct val="100000"/>
              </a:lnSpc>
            </a:pPr>
            <a:r>
              <a:rPr b="0" lang="en-US" sz="3600" spc="-1" strike="noStrike">
                <a:solidFill>
                  <a:srgbClr val="90c226"/>
                </a:solidFill>
                <a:uFill>
                  <a:solidFill>
                    <a:srgbClr val="ffffff"/>
                  </a:solidFill>
                </a:uFill>
                <a:latin typeface="Trebuchet MS"/>
              </a:rPr>
              <a:t>L’Accordo Quadro</a:t>
            </a:r>
            <a:endParaRPr b="0" lang="en-US" sz="1800" spc="-1" strike="noStrike">
              <a:solidFill>
                <a:srgbClr val="000000"/>
              </a:solidFill>
              <a:uFill>
                <a:solidFill>
                  <a:srgbClr val="ffffff"/>
                </a:solidFill>
              </a:uFill>
              <a:latin typeface="Trebuchet MS"/>
            </a:endParaRPr>
          </a:p>
        </p:txBody>
      </p:sp>
      <p:sp>
        <p:nvSpPr>
          <p:cNvPr id="182" name="TextShape 12"/>
          <p:cNvSpPr txBox="1"/>
          <p:nvPr/>
        </p:nvSpPr>
        <p:spPr>
          <a:xfrm>
            <a:off x="677160" y="1660680"/>
            <a:ext cx="4424040" cy="4380120"/>
          </a:xfrm>
          <a:prstGeom prst="rect">
            <a:avLst/>
          </a:prstGeom>
          <a:noFill/>
          <a:ln>
            <a:noFill/>
          </a:ln>
        </p:spPr>
        <p:txBody>
          <a:bodyPr/>
          <a:p>
            <a:pPr algn="just">
              <a:lnSpc>
                <a:spcPct val="100000"/>
              </a:lnSpc>
            </a:pPr>
            <a:r>
              <a:rPr b="0" lang="en-US" sz="1800" spc="-1" strike="noStrike">
                <a:solidFill>
                  <a:srgbClr val="404040"/>
                </a:solidFill>
                <a:uFill>
                  <a:solidFill>
                    <a:srgbClr val="ffffff"/>
                  </a:solidFill>
                </a:uFill>
                <a:latin typeface="Trebuchet MS"/>
              </a:rPr>
              <a:t>Regione Toscana – Soggetto Aggregatore, avvalendosi degli uffici della centrale di committenza C.E.T. – Società Consortile Energia Toscana s.c.r.l., ha aggiudicato e stipulato due accordi quadro per la fornitura di:</a:t>
            </a:r>
            <a:endParaRPr b="0" lang="en-US" sz="1800" spc="-1" strike="noStrike">
              <a:solidFill>
                <a:srgbClr val="404040"/>
              </a:solidFill>
              <a:uFill>
                <a:solidFill>
                  <a:srgbClr val="ffffff"/>
                </a:solidFill>
              </a:uFill>
              <a:latin typeface="Trebuchet MS"/>
            </a:endParaRPr>
          </a:p>
          <a:p>
            <a:pPr marL="343080" indent="-342720" algn="just">
              <a:lnSpc>
                <a:spcPct val="100000"/>
              </a:lnSpc>
              <a:buClr>
                <a:srgbClr val="90c226"/>
              </a:buClr>
              <a:buSzPct val="80000"/>
              <a:buFont typeface="Wingdings 3" charset="2"/>
              <a:buChar char=""/>
            </a:pPr>
            <a:r>
              <a:rPr b="0" lang="en-US" sz="1800" spc="-1" strike="noStrike">
                <a:solidFill>
                  <a:srgbClr val="404040"/>
                </a:solidFill>
                <a:uFill>
                  <a:solidFill>
                    <a:srgbClr val="ffffff"/>
                  </a:solidFill>
                </a:uFill>
                <a:latin typeface="Trebuchet MS"/>
              </a:rPr>
              <a:t>Energia Elettrica</a:t>
            </a:r>
            <a:endParaRPr b="0" lang="en-US" sz="1800" spc="-1" strike="noStrike">
              <a:solidFill>
                <a:srgbClr val="404040"/>
              </a:solidFill>
              <a:uFill>
                <a:solidFill>
                  <a:srgbClr val="ffffff"/>
                </a:solidFill>
              </a:uFill>
              <a:latin typeface="Trebuchet MS"/>
            </a:endParaRPr>
          </a:p>
          <a:p>
            <a:pPr marL="343080" indent="-342720" algn="just">
              <a:lnSpc>
                <a:spcPct val="100000"/>
              </a:lnSpc>
              <a:buClr>
                <a:srgbClr val="90c226"/>
              </a:buClr>
              <a:buSzPct val="80000"/>
              <a:buFont typeface="Wingdings 3" charset="2"/>
              <a:buChar char=""/>
            </a:pPr>
            <a:r>
              <a:rPr b="0" lang="en-US" sz="1800" spc="-1" strike="noStrike">
                <a:solidFill>
                  <a:srgbClr val="404040"/>
                </a:solidFill>
                <a:uFill>
                  <a:solidFill>
                    <a:srgbClr val="ffffff"/>
                  </a:solidFill>
                </a:uFill>
                <a:latin typeface="Trebuchet MS"/>
              </a:rPr>
              <a:t>Gas Naturale</a:t>
            </a:r>
            <a:endParaRPr b="0" lang="en-US" sz="1800" spc="-1" strike="noStrike">
              <a:solidFill>
                <a:srgbClr val="404040"/>
              </a:solidFill>
              <a:uFill>
                <a:solidFill>
                  <a:srgbClr val="ffffff"/>
                </a:solidFill>
              </a:uFill>
              <a:latin typeface="Trebuchet MS"/>
            </a:endParaRPr>
          </a:p>
          <a:p>
            <a:pPr algn="just">
              <a:lnSpc>
                <a:spcPct val="100000"/>
              </a:lnSpc>
            </a:pPr>
            <a:r>
              <a:rPr b="0" lang="en-US" sz="1800" spc="-1" strike="noStrike">
                <a:solidFill>
                  <a:srgbClr val="404040"/>
                </a:solidFill>
                <a:uFill>
                  <a:solidFill>
                    <a:srgbClr val="ffffff"/>
                  </a:solidFill>
                </a:uFill>
                <a:latin typeface="Trebuchet MS"/>
              </a:rPr>
              <a:t>alle Associazioni e Società sportive toscane.</a:t>
            </a:r>
            <a:endParaRPr b="0" lang="en-US" sz="1800" spc="-1" strike="noStrike">
              <a:solidFill>
                <a:srgbClr val="404040"/>
              </a:solidFill>
              <a:uFill>
                <a:solidFill>
                  <a:srgbClr val="ffffff"/>
                </a:solidFill>
              </a:uFill>
              <a:latin typeface="Trebuchet MS"/>
            </a:endParaRPr>
          </a:p>
        </p:txBody>
      </p:sp>
      <p:sp>
        <p:nvSpPr>
          <p:cNvPr id="183" name="TextShape 13"/>
          <p:cNvSpPr txBox="1"/>
          <p:nvPr/>
        </p:nvSpPr>
        <p:spPr>
          <a:xfrm>
            <a:off x="677160" y="6041520"/>
            <a:ext cx="629712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184" name="Line 14"/>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185" name="Line 15"/>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186" name="TextShape 16"/>
          <p:cNvSpPr txBox="1"/>
          <p:nvPr/>
        </p:nvSpPr>
        <p:spPr>
          <a:xfrm>
            <a:off x="7205040" y="6041520"/>
            <a:ext cx="911520" cy="364680"/>
          </a:xfrm>
          <a:prstGeom prst="rect">
            <a:avLst/>
          </a:prstGeom>
          <a:noFill/>
          <a:ln>
            <a:noFill/>
          </a:ln>
        </p:spPr>
        <p:txBody>
          <a:bodyPr anchor="ctr"/>
          <a:p>
            <a:pPr algn="r">
              <a:lnSpc>
                <a:spcPct val="100000"/>
              </a:lnSpc>
            </a:pPr>
            <a:fld id="{CC46B34A-8F78-4732-B260-DAAFAFE65D15}" type="datetime1">
              <a:rPr b="0" lang="it-IT" sz="900" spc="-1" strike="noStrike">
                <a:solidFill>
                  <a:srgbClr val="ffffff"/>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187" name="CustomShape 17"/>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8" name="CustomShape 18"/>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9" name="CustomShape 19"/>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0" name="TextShape 20"/>
          <p:cNvSpPr txBox="1"/>
          <p:nvPr/>
        </p:nvSpPr>
        <p:spPr>
          <a:xfrm>
            <a:off x="8590680" y="6041520"/>
            <a:ext cx="682920" cy="364680"/>
          </a:xfrm>
          <a:prstGeom prst="rect">
            <a:avLst/>
          </a:prstGeom>
          <a:noFill/>
          <a:ln>
            <a:noFill/>
          </a:ln>
        </p:spPr>
        <p:txBody>
          <a:bodyPr anchor="ctr"/>
          <a:p>
            <a:pPr algn="r">
              <a:lnSpc>
                <a:spcPct val="100000"/>
              </a:lnSpc>
            </a:pPr>
            <a:fld id="{6E68B9B8-15FA-4AAC-98C1-F0B20C02FAE2}" type="slidenum">
              <a:rPr b="0" lang="it-IT" sz="900" spc="-1" strike="noStrike">
                <a:solidFill>
                  <a:srgbClr val="ffffff"/>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
        <p:nvSpPr>
          <p:cNvPr id="191" name="CustomShape 21"/>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2" name="CustomShape 22"/>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3" name="CustomShape 23"/>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4" name="CustomShape 24"/>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5" name="Line 1"/>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196" name="Line 2"/>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197" name="CustomShape 3"/>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8" name="CustomShape 4"/>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9" name="CustomShape 5"/>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0" name="CustomShape 6"/>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1" name="CustomShape 7"/>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2" name="CustomShape 8"/>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3" name="CustomShape 9"/>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4" name="CustomShape 10"/>
          <p:cNvSpPr/>
          <p:nvPr/>
        </p:nvSpPr>
        <p:spPr>
          <a:xfrm>
            <a:off x="0" y="4013280"/>
            <a:ext cx="448200" cy="2844360"/>
          </a:xfrm>
          <a:prstGeom prst="triangle">
            <a:avLst>
              <a:gd name="adj" fmla="val 0"/>
            </a:avLst>
          </a:prstGeom>
          <a:solidFill>
            <a:schemeClr val="accent1">
              <a:alpha val="8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5" name="TextShape 11"/>
          <p:cNvSpPr txBox="1"/>
          <p:nvPr/>
        </p:nvSpPr>
        <p:spPr>
          <a:xfrm>
            <a:off x="677160" y="609480"/>
            <a:ext cx="8596440" cy="1320480"/>
          </a:xfrm>
          <a:prstGeom prst="rect">
            <a:avLst/>
          </a:prstGeom>
          <a:noFill/>
          <a:ln>
            <a:noFill/>
          </a:ln>
        </p:spPr>
        <p:txBody>
          <a:bodyPr/>
          <a:p>
            <a:pPr>
              <a:lnSpc>
                <a:spcPct val="100000"/>
              </a:lnSpc>
            </a:pPr>
            <a:r>
              <a:rPr b="0" lang="en-US" sz="3600" spc="-1" strike="noStrike">
                <a:solidFill>
                  <a:srgbClr val="90c226"/>
                </a:solidFill>
                <a:uFill>
                  <a:solidFill>
                    <a:srgbClr val="ffffff"/>
                  </a:solidFill>
                </a:uFill>
                <a:latin typeface="Trebuchet MS"/>
              </a:rPr>
              <a:t>Normativa di riferimento</a:t>
            </a:r>
            <a:endParaRPr b="0" lang="en-US" sz="1800" spc="-1" strike="noStrike">
              <a:solidFill>
                <a:srgbClr val="000000"/>
              </a:solidFill>
              <a:uFill>
                <a:solidFill>
                  <a:srgbClr val="ffffff"/>
                </a:solidFill>
              </a:uFill>
              <a:latin typeface="Trebuchet MS"/>
            </a:endParaRPr>
          </a:p>
        </p:txBody>
      </p:sp>
      <p:sp>
        <p:nvSpPr>
          <p:cNvPr id="206" name="TextShape 12"/>
          <p:cNvSpPr txBox="1"/>
          <p:nvPr/>
        </p:nvSpPr>
        <p:spPr>
          <a:xfrm>
            <a:off x="677160" y="2160720"/>
            <a:ext cx="5220000" cy="3700800"/>
          </a:xfrm>
          <a:prstGeom prst="rect">
            <a:avLst/>
          </a:prstGeom>
          <a:noFill/>
          <a:ln>
            <a:noFill/>
          </a:ln>
        </p:spPr>
        <p:txBody>
          <a:bodyPr/>
          <a:p>
            <a:pPr>
              <a:lnSpc>
                <a:spcPct val="100000"/>
              </a:lnSpc>
            </a:pPr>
            <a:r>
              <a:rPr b="0" lang="en-US" sz="1800" spc="-1" strike="noStrike">
                <a:solidFill>
                  <a:srgbClr val="404040"/>
                </a:solidFill>
                <a:uFill>
                  <a:solidFill>
                    <a:srgbClr val="ffffff"/>
                  </a:solidFill>
                </a:uFill>
                <a:latin typeface="Trebuchet MS"/>
              </a:rPr>
              <a:t>L’art. 7 comma 1 del D.Lgs 38/2021 prevede che:</a:t>
            </a:r>
            <a:endParaRPr b="0" lang="en-US" sz="1800" spc="-1" strike="noStrike">
              <a:solidFill>
                <a:srgbClr val="404040"/>
              </a:solidFill>
              <a:uFill>
                <a:solidFill>
                  <a:srgbClr val="ffffff"/>
                </a:solidFill>
              </a:uFill>
              <a:latin typeface="Trebuchet MS"/>
            </a:endParaRPr>
          </a:p>
          <a:p>
            <a:pPr marL="343080" indent="-342720">
              <a:lnSpc>
                <a:spcPct val="100000"/>
              </a:lnSpc>
              <a:buClr>
                <a:srgbClr val="90c226"/>
              </a:buClr>
              <a:buSzPct val="80000"/>
              <a:buFont typeface="Wingdings 3" charset="2"/>
              <a:buChar char=""/>
            </a:pPr>
            <a:r>
              <a:rPr b="0" lang="en-US" sz="1800" spc="-1" strike="noStrike">
                <a:solidFill>
                  <a:srgbClr val="404040"/>
                </a:solidFill>
                <a:uFill>
                  <a:solidFill>
                    <a:srgbClr val="ffffff"/>
                  </a:solidFill>
                </a:uFill>
                <a:latin typeface="Trebuchet MS"/>
              </a:rPr>
              <a:t> </a:t>
            </a:r>
            <a:r>
              <a:rPr b="0" lang="en-US" sz="1800" spc="-1" strike="noStrike">
                <a:solidFill>
                  <a:srgbClr val="404040"/>
                </a:solidFill>
                <a:uFill>
                  <a:solidFill>
                    <a:srgbClr val="ffffff"/>
                  </a:solidFill>
                </a:uFill>
                <a:latin typeface="Trebuchet MS"/>
              </a:rPr>
              <a:t>Le Associazioni sportive o le Società Sportive che hanno la gestione di un impianto sportivo pubblico possono aderire alle convenzioni Consip o di altro centro di aggregazione regionale per la fornitura di energia elettrica, di gas o di altro combustibile al fine di garantire la gestione dello stesso impianto.</a:t>
            </a:r>
            <a:endParaRPr b="0" lang="en-US" sz="1800" spc="-1" strike="noStrike">
              <a:solidFill>
                <a:srgbClr val="404040"/>
              </a:solidFill>
              <a:uFill>
                <a:solidFill>
                  <a:srgbClr val="ffffff"/>
                </a:solidFill>
              </a:uFill>
              <a:latin typeface="Trebuchet MS"/>
            </a:endParaRPr>
          </a:p>
        </p:txBody>
      </p:sp>
      <p:pic>
        <p:nvPicPr>
          <p:cNvPr id="207" name="Segnaposto contenuto 8" descr=""/>
          <p:cNvPicPr/>
          <p:nvPr/>
        </p:nvPicPr>
        <p:blipFill>
          <a:blip r:embed="rId1"/>
          <a:stretch/>
        </p:blipFill>
        <p:spPr>
          <a:xfrm>
            <a:off x="6087240" y="2158920"/>
            <a:ext cx="3145320" cy="3145320"/>
          </a:xfrm>
          <a:prstGeom prst="rect">
            <a:avLst/>
          </a:prstGeom>
          <a:ln>
            <a:noFill/>
          </a:ln>
        </p:spPr>
      </p:pic>
      <p:sp>
        <p:nvSpPr>
          <p:cNvPr id="208" name="TextShape 13"/>
          <p:cNvSpPr txBox="1"/>
          <p:nvPr/>
        </p:nvSpPr>
        <p:spPr>
          <a:xfrm>
            <a:off x="677160" y="6041520"/>
            <a:ext cx="552744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209" name="TextShape 14"/>
          <p:cNvSpPr txBox="1"/>
          <p:nvPr/>
        </p:nvSpPr>
        <p:spPr>
          <a:xfrm>
            <a:off x="6670080" y="6041520"/>
            <a:ext cx="1446480" cy="364680"/>
          </a:xfrm>
          <a:prstGeom prst="rect">
            <a:avLst/>
          </a:prstGeom>
          <a:noFill/>
          <a:ln>
            <a:noFill/>
          </a:ln>
        </p:spPr>
        <p:txBody>
          <a:bodyPr anchor="ctr"/>
          <a:p>
            <a:pPr algn="r">
              <a:lnSpc>
                <a:spcPct val="100000"/>
              </a:lnSpc>
            </a:pPr>
            <a:fld id="{8AEFD885-849E-4205-9681-2BAC77F50305}"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210" name="TextShape 15"/>
          <p:cNvSpPr txBox="1"/>
          <p:nvPr/>
        </p:nvSpPr>
        <p:spPr>
          <a:xfrm>
            <a:off x="8590680" y="6041520"/>
            <a:ext cx="682920" cy="364680"/>
          </a:xfrm>
          <a:prstGeom prst="rect">
            <a:avLst/>
          </a:prstGeom>
          <a:noFill/>
          <a:ln>
            <a:noFill/>
          </a:ln>
        </p:spPr>
        <p:txBody>
          <a:bodyPr anchor="ctr"/>
          <a:p>
            <a:pPr algn="r">
              <a:lnSpc>
                <a:spcPct val="100000"/>
              </a:lnSpc>
            </a:pPr>
            <a:fld id="{CEFD0817-EEF6-44CB-9D53-170EDC4C44CC}"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1" name="Line 1"/>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212" name="Line 2"/>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213" name="CustomShape 3"/>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4" name="CustomShape 4"/>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5" name="CustomShape 5"/>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6" name="CustomShape 6"/>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7" name="CustomShape 7"/>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8" name="CustomShape 8"/>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9" name="CustomShape 9"/>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20" name="CustomShape 10"/>
          <p:cNvSpPr/>
          <p:nvPr/>
        </p:nvSpPr>
        <p:spPr>
          <a:xfrm>
            <a:off x="0" y="4013280"/>
            <a:ext cx="448200" cy="2844360"/>
          </a:xfrm>
          <a:prstGeom prst="triangle">
            <a:avLst>
              <a:gd name="adj" fmla="val 0"/>
            </a:avLst>
          </a:prstGeom>
          <a:solidFill>
            <a:schemeClr val="accent1">
              <a:alpha val="8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21" name="TextShape 11"/>
          <p:cNvSpPr txBox="1"/>
          <p:nvPr/>
        </p:nvSpPr>
        <p:spPr>
          <a:xfrm>
            <a:off x="676800" y="609480"/>
            <a:ext cx="3728880" cy="1320480"/>
          </a:xfrm>
          <a:prstGeom prst="rect">
            <a:avLst/>
          </a:prstGeom>
          <a:noFill/>
          <a:ln>
            <a:noFill/>
          </a:ln>
        </p:spPr>
        <p:txBody>
          <a:bodyPr anchor="ctr"/>
          <a:p>
            <a:pPr>
              <a:lnSpc>
                <a:spcPct val="100000"/>
              </a:lnSpc>
            </a:pPr>
            <a:r>
              <a:rPr b="0" lang="en-US" sz="3600" spc="-1" strike="noStrike">
                <a:solidFill>
                  <a:srgbClr val="90c226"/>
                </a:solidFill>
                <a:uFill>
                  <a:solidFill>
                    <a:srgbClr val="ffffff"/>
                  </a:solidFill>
                </a:uFill>
                <a:latin typeface="Trebuchet MS"/>
              </a:rPr>
              <a:t>Chi può aderire?</a:t>
            </a:r>
            <a:endParaRPr b="0" lang="en-US" sz="1800" spc="-1" strike="noStrike">
              <a:solidFill>
                <a:srgbClr val="000000"/>
              </a:solidFill>
              <a:uFill>
                <a:solidFill>
                  <a:srgbClr val="ffffff"/>
                </a:solidFill>
              </a:uFill>
              <a:latin typeface="Trebuchet MS"/>
            </a:endParaRPr>
          </a:p>
        </p:txBody>
      </p:sp>
      <p:sp>
        <p:nvSpPr>
          <p:cNvPr id="222" name="TextShape 12"/>
          <p:cNvSpPr txBox="1"/>
          <p:nvPr/>
        </p:nvSpPr>
        <p:spPr>
          <a:xfrm>
            <a:off x="685080" y="1770840"/>
            <a:ext cx="3720600" cy="3560400"/>
          </a:xfrm>
          <a:prstGeom prst="rect">
            <a:avLst/>
          </a:prstGeom>
          <a:noFill/>
          <a:ln>
            <a:noFill/>
          </a:ln>
        </p:spPr>
        <p:txBody>
          <a:bodyPr anchor="ctr"/>
          <a:p>
            <a:pPr algn="just">
              <a:lnSpc>
                <a:spcPct val="150000"/>
              </a:lnSpc>
            </a:pPr>
            <a:r>
              <a:rPr b="0" lang="en-US" sz="2000" spc="-1" strike="noStrike">
                <a:solidFill>
                  <a:srgbClr val="404040"/>
                </a:solidFill>
                <a:uFill>
                  <a:solidFill>
                    <a:srgbClr val="ffffff"/>
                  </a:solidFill>
                </a:uFill>
                <a:latin typeface="Trebuchet MS"/>
              </a:rPr>
              <a:t>Le Associazioni e le Società sportive intestatarie di utenze corrispondenti ad impianti sportivi pubblici siti in regione Toscana di cui hanno la gestione.</a:t>
            </a:r>
            <a:endParaRPr b="0" lang="en-US" sz="1800" spc="-1" strike="noStrike">
              <a:solidFill>
                <a:srgbClr val="404040"/>
              </a:solidFill>
              <a:uFill>
                <a:solidFill>
                  <a:srgbClr val="ffffff"/>
                </a:solidFill>
              </a:uFill>
              <a:latin typeface="Trebuchet MS"/>
            </a:endParaRPr>
          </a:p>
        </p:txBody>
      </p:sp>
      <p:pic>
        <p:nvPicPr>
          <p:cNvPr id="223" name="Segnaposto contenuto 8" descr=""/>
          <p:cNvPicPr/>
          <p:nvPr/>
        </p:nvPicPr>
        <p:blipFill>
          <a:blip r:embed="rId1"/>
          <a:stretch/>
        </p:blipFill>
        <p:spPr>
          <a:xfrm>
            <a:off x="4654080" y="875520"/>
            <a:ext cx="4602240" cy="4602240"/>
          </a:xfrm>
          <a:prstGeom prst="rect">
            <a:avLst/>
          </a:prstGeom>
          <a:ln>
            <a:noFill/>
          </a:ln>
        </p:spPr>
      </p:pic>
      <p:sp>
        <p:nvSpPr>
          <p:cNvPr id="224" name="TextShape 13"/>
          <p:cNvSpPr txBox="1"/>
          <p:nvPr/>
        </p:nvSpPr>
        <p:spPr>
          <a:xfrm>
            <a:off x="677160" y="6041520"/>
            <a:ext cx="554076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225" name="TextShape 14"/>
          <p:cNvSpPr txBox="1"/>
          <p:nvPr/>
        </p:nvSpPr>
        <p:spPr>
          <a:xfrm>
            <a:off x="6679080" y="6041520"/>
            <a:ext cx="1437480" cy="364680"/>
          </a:xfrm>
          <a:prstGeom prst="rect">
            <a:avLst/>
          </a:prstGeom>
          <a:noFill/>
          <a:ln>
            <a:noFill/>
          </a:ln>
        </p:spPr>
        <p:txBody>
          <a:bodyPr anchor="ctr"/>
          <a:p>
            <a:pPr algn="r">
              <a:lnSpc>
                <a:spcPct val="100000"/>
              </a:lnSpc>
            </a:pPr>
            <a:fld id="{68D5C41D-9BE4-49C9-B7CE-3A412DC68CE0}"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226" name="TextShape 15"/>
          <p:cNvSpPr txBox="1"/>
          <p:nvPr/>
        </p:nvSpPr>
        <p:spPr>
          <a:xfrm>
            <a:off x="8590680" y="6041520"/>
            <a:ext cx="682920" cy="364680"/>
          </a:xfrm>
          <a:prstGeom prst="rect">
            <a:avLst/>
          </a:prstGeom>
          <a:noFill/>
          <a:ln>
            <a:noFill/>
          </a:ln>
        </p:spPr>
        <p:txBody>
          <a:bodyPr anchor="ctr"/>
          <a:p>
            <a:pPr algn="r">
              <a:lnSpc>
                <a:spcPct val="100000"/>
              </a:lnSpc>
            </a:pPr>
            <a:fld id="{B71B6E58-1E96-4D8E-B6E6-24EB7ECC9A24}"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227" name="Immagine 8" descr=""/>
          <p:cNvPicPr/>
          <p:nvPr/>
        </p:nvPicPr>
        <p:blipFill>
          <a:blip r:embed="rId1"/>
          <a:srcRect l="17457" t="0" r="17575" b="0"/>
          <a:stretch/>
        </p:blipFill>
        <p:spPr>
          <a:xfrm>
            <a:off x="4269960" y="0"/>
            <a:ext cx="7921800" cy="6857640"/>
          </a:xfrm>
          <a:prstGeom prst="rect">
            <a:avLst/>
          </a:prstGeom>
          <a:ln>
            <a:noFill/>
          </a:ln>
        </p:spPr>
      </p:pic>
      <p:sp>
        <p:nvSpPr>
          <p:cNvPr id="228" name="TextShape 1"/>
          <p:cNvSpPr txBox="1"/>
          <p:nvPr/>
        </p:nvSpPr>
        <p:spPr>
          <a:xfrm>
            <a:off x="677160" y="609480"/>
            <a:ext cx="3850920" cy="1320480"/>
          </a:xfrm>
          <a:prstGeom prst="rect">
            <a:avLst/>
          </a:prstGeom>
          <a:noFill/>
          <a:ln>
            <a:noFill/>
          </a:ln>
        </p:spPr>
        <p:txBody>
          <a:bodyPr/>
          <a:p>
            <a:pPr>
              <a:lnSpc>
                <a:spcPct val="100000"/>
              </a:lnSpc>
            </a:pPr>
            <a:r>
              <a:rPr b="0" lang="en-US" sz="3600" spc="-1" strike="noStrike">
                <a:solidFill>
                  <a:srgbClr val="90c226"/>
                </a:solidFill>
                <a:uFill>
                  <a:solidFill>
                    <a:srgbClr val="ffffff"/>
                  </a:solidFill>
                </a:uFill>
                <a:latin typeface="Trebuchet MS"/>
              </a:rPr>
              <a:t>Accordo Quadro Energia Elettrica</a:t>
            </a:r>
            <a:endParaRPr b="0" lang="en-US" sz="1800" spc="-1" strike="noStrike">
              <a:solidFill>
                <a:srgbClr val="000000"/>
              </a:solidFill>
              <a:uFill>
                <a:solidFill>
                  <a:srgbClr val="ffffff"/>
                </a:solidFill>
              </a:uFill>
              <a:latin typeface="Trebuchet MS"/>
            </a:endParaRPr>
          </a:p>
        </p:txBody>
      </p:sp>
      <p:sp>
        <p:nvSpPr>
          <p:cNvPr id="229" name="CustomShape 2"/>
          <p:cNvSpPr/>
          <p:nvPr/>
        </p:nvSpPr>
        <p:spPr>
          <a:xfrm>
            <a:off x="127080" y="2160720"/>
            <a:ext cx="5313240" cy="3880440"/>
          </a:xfrm>
          <a:prstGeom prst="rect">
            <a:avLst/>
          </a:prstGeom>
          <a:noFill/>
          <a:ln>
            <a:noFill/>
          </a:ln>
        </p:spPr>
        <p:style>
          <a:lnRef idx="0"/>
          <a:fillRef idx="0"/>
          <a:effectRef idx="0"/>
          <a:fontRef idx="minor"/>
        </p:style>
        <p:txBody>
          <a:bodyPr/>
          <a:p>
            <a:pPr marL="343080" indent="-342720">
              <a:lnSpc>
                <a:spcPct val="100000"/>
              </a:lnSpc>
              <a:buClr>
                <a:srgbClr val="90c226"/>
              </a:buClr>
              <a:buSzPct val="80000"/>
              <a:buFont typeface="Wingdings 3" charset="2"/>
              <a:buChar char=""/>
            </a:pPr>
            <a:r>
              <a:rPr b="0" lang="it-IT" sz="1800" spc="-1" strike="noStrike">
                <a:solidFill>
                  <a:srgbClr val="404040"/>
                </a:solidFill>
                <a:uFill>
                  <a:solidFill>
                    <a:srgbClr val="ffffff"/>
                  </a:solidFill>
                </a:uFill>
                <a:latin typeface="Trebuchet MS"/>
              </a:rPr>
              <a:t>Fornitore: AGSM Energia S.p.A.</a:t>
            </a:r>
            <a:endParaRPr b="0" lang="it-IT" sz="1800" spc="-1" strike="noStrike">
              <a:solidFill>
                <a:srgbClr val="000000"/>
              </a:solidFill>
              <a:uFill>
                <a:solidFill>
                  <a:srgbClr val="ffffff"/>
                </a:solidFill>
              </a:uFill>
              <a:latin typeface="Arial"/>
            </a:endParaRPr>
          </a:p>
          <a:p>
            <a:pPr marL="343080" indent="-342720">
              <a:lnSpc>
                <a:spcPct val="100000"/>
              </a:lnSpc>
              <a:buClr>
                <a:srgbClr val="90c226"/>
              </a:buClr>
              <a:buSzPct val="80000"/>
              <a:buFont typeface="Wingdings 3" charset="2"/>
              <a:buChar char=""/>
            </a:pPr>
            <a:r>
              <a:rPr b="0" lang="it-IT" sz="1800" spc="-1" strike="noStrike">
                <a:solidFill>
                  <a:srgbClr val="404040"/>
                </a:solidFill>
                <a:uFill>
                  <a:solidFill>
                    <a:srgbClr val="ffffff"/>
                  </a:solidFill>
                </a:uFill>
                <a:latin typeface="Trebuchet MS"/>
              </a:rPr>
              <a:t>Durata Accordo Quadro: dal 01/01/2022 al 31/12/2022</a:t>
            </a:r>
            <a:endParaRPr b="0" lang="it-IT" sz="1800" spc="-1" strike="noStrike">
              <a:solidFill>
                <a:srgbClr val="000000"/>
              </a:solidFill>
              <a:uFill>
                <a:solidFill>
                  <a:srgbClr val="ffffff"/>
                </a:solidFill>
              </a:uFill>
              <a:latin typeface="Arial"/>
            </a:endParaRPr>
          </a:p>
          <a:p>
            <a:pPr marL="343080" indent="-342720">
              <a:lnSpc>
                <a:spcPct val="100000"/>
              </a:lnSpc>
              <a:buClr>
                <a:srgbClr val="90c226"/>
              </a:buClr>
              <a:buSzPct val="80000"/>
              <a:buFont typeface="Wingdings 3" charset="2"/>
              <a:buChar char=""/>
            </a:pPr>
            <a:r>
              <a:rPr b="0" lang="it-IT" sz="1800" spc="-1" strike="noStrike">
                <a:solidFill>
                  <a:srgbClr val="404040"/>
                </a:solidFill>
                <a:uFill>
                  <a:solidFill>
                    <a:srgbClr val="ffffff"/>
                  </a:solidFill>
                </a:uFill>
                <a:latin typeface="Trebuchet MS"/>
              </a:rPr>
              <a:t>Tipologia di Prezzo: variabile (PUN + Spread). Spread pari a 2,000 €/MWh. </a:t>
            </a:r>
            <a:r>
              <a:rPr b="0" lang="it-IT" sz="1800" spc="-1" strike="noStrike">
                <a:solidFill>
                  <a:srgbClr val="404040"/>
                </a:solidFill>
                <a:uFill>
                  <a:solidFill>
                    <a:srgbClr val="ffffff"/>
                  </a:solidFill>
                </a:uFill>
                <a:latin typeface="Trebuchet MS"/>
              </a:rPr>
              <a:t>
</a:t>
            </a:r>
            <a:r>
              <a:rPr b="0" lang="it-IT" sz="1800" spc="-1" strike="noStrike">
                <a:solidFill>
                  <a:srgbClr val="404040"/>
                </a:solidFill>
                <a:uFill>
                  <a:solidFill>
                    <a:srgbClr val="ffffff"/>
                  </a:solidFill>
                </a:uFill>
                <a:latin typeface="Trebuchet MS"/>
              </a:rPr>
              <a:t>PUN medio aritmetico mensile di ciascuna fascia oraria come pubblicato dal GME (varierà mensilmente) </a:t>
            </a:r>
            <a:endParaRPr b="0" lang="it-IT" sz="1800" spc="-1" strike="noStrike">
              <a:solidFill>
                <a:srgbClr val="000000"/>
              </a:solidFill>
              <a:uFill>
                <a:solidFill>
                  <a:srgbClr val="ffffff"/>
                </a:solidFill>
              </a:uFill>
              <a:latin typeface="Arial"/>
            </a:endParaRPr>
          </a:p>
        </p:txBody>
      </p:sp>
      <p:sp>
        <p:nvSpPr>
          <p:cNvPr id="230" name="TextShape 3"/>
          <p:cNvSpPr txBox="1"/>
          <p:nvPr/>
        </p:nvSpPr>
        <p:spPr>
          <a:xfrm>
            <a:off x="677160" y="6041520"/>
            <a:ext cx="629712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231" name="Line 4"/>
          <p:cNvSpPr/>
          <p:nvPr/>
        </p:nvSpPr>
        <p:spPr>
          <a:xfrm>
            <a:off x="9370800" y="0"/>
            <a:ext cx="1219320" cy="6858000"/>
          </a:xfrm>
          <a:prstGeom prst="line">
            <a:avLst/>
          </a:prstGeom>
          <a:ln w="9360">
            <a:solidFill>
              <a:schemeClr val="bg1">
                <a:lumMod val="75000"/>
              </a:schemeClr>
            </a:solidFill>
            <a:round/>
          </a:ln>
        </p:spPr>
        <p:style>
          <a:lnRef idx="2">
            <a:schemeClr val="accent1"/>
          </a:lnRef>
          <a:fillRef idx="0">
            <a:schemeClr val="accent1"/>
          </a:fillRef>
          <a:effectRef idx="1">
            <a:schemeClr val="accent1"/>
          </a:effectRef>
          <a:fontRef idx="minor"/>
        </p:style>
      </p:sp>
      <p:sp>
        <p:nvSpPr>
          <p:cNvPr id="232" name="Line 5"/>
          <p:cNvSpPr/>
          <p:nvPr/>
        </p:nvSpPr>
        <p:spPr>
          <a:xfrm flipH="1">
            <a:off x="7425000" y="3681360"/>
            <a:ext cx="4763520" cy="3176640"/>
          </a:xfrm>
          <a:prstGeom prst="line">
            <a:avLst/>
          </a:prstGeom>
          <a:ln w="9360">
            <a:solidFill>
              <a:schemeClr val="bg1">
                <a:lumMod val="85000"/>
              </a:schemeClr>
            </a:solidFill>
            <a:round/>
          </a:ln>
        </p:spPr>
        <p:style>
          <a:lnRef idx="2">
            <a:schemeClr val="accent1"/>
          </a:lnRef>
          <a:fillRef idx="0">
            <a:schemeClr val="accent1"/>
          </a:fillRef>
          <a:effectRef idx="1">
            <a:schemeClr val="accent1"/>
          </a:effectRef>
          <a:fontRef idx="minor"/>
        </p:style>
      </p:sp>
      <p:sp>
        <p:nvSpPr>
          <p:cNvPr id="233" name="TextShape 6"/>
          <p:cNvSpPr txBox="1"/>
          <p:nvPr/>
        </p:nvSpPr>
        <p:spPr>
          <a:xfrm>
            <a:off x="7205040" y="6041520"/>
            <a:ext cx="911520" cy="364680"/>
          </a:xfrm>
          <a:prstGeom prst="rect">
            <a:avLst/>
          </a:prstGeom>
          <a:noFill/>
          <a:ln>
            <a:noFill/>
          </a:ln>
        </p:spPr>
        <p:txBody>
          <a:bodyPr anchor="ctr"/>
          <a:p>
            <a:pPr algn="r">
              <a:lnSpc>
                <a:spcPct val="100000"/>
              </a:lnSpc>
            </a:pPr>
            <a:fld id="{7CD77984-CC32-480B-BF92-F8C4FD637F42}" type="datetime1">
              <a:rPr b="0" lang="it-IT" sz="900" spc="-1" strike="noStrike">
                <a:solidFill>
                  <a:srgbClr val="ffffff"/>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234" name="CustomShape 7"/>
          <p:cNvSpPr/>
          <p:nvPr/>
        </p:nvSpPr>
        <p:spPr>
          <a:xfrm>
            <a:off x="918144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35" name="CustomShape 8"/>
          <p:cNvSpPr/>
          <p:nvPr/>
        </p:nvSpPr>
        <p:spPr>
          <a:xfrm>
            <a:off x="960336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36" name="CustomShape 9"/>
          <p:cNvSpPr/>
          <p:nvPr/>
        </p:nvSpPr>
        <p:spPr>
          <a:xfrm>
            <a:off x="893232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37" name="TextShape 10"/>
          <p:cNvSpPr txBox="1"/>
          <p:nvPr/>
        </p:nvSpPr>
        <p:spPr>
          <a:xfrm>
            <a:off x="8590680" y="6041520"/>
            <a:ext cx="682920" cy="364680"/>
          </a:xfrm>
          <a:prstGeom prst="rect">
            <a:avLst/>
          </a:prstGeom>
          <a:noFill/>
          <a:ln>
            <a:noFill/>
          </a:ln>
        </p:spPr>
        <p:txBody>
          <a:bodyPr anchor="ctr"/>
          <a:p>
            <a:pPr algn="r">
              <a:lnSpc>
                <a:spcPct val="100000"/>
              </a:lnSpc>
            </a:pPr>
            <a:fld id="{C479D233-4235-4F8C-A8AA-8A67759B6977}" type="slidenum">
              <a:rPr b="0" lang="it-IT" sz="900" spc="-1" strike="noStrike">
                <a:solidFill>
                  <a:srgbClr val="ffffff"/>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
        <p:nvSpPr>
          <p:cNvPr id="238" name="CustomShape 11"/>
          <p:cNvSpPr/>
          <p:nvPr/>
        </p:nvSpPr>
        <p:spPr>
          <a:xfrm>
            <a:off x="933444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39" name="CustomShape 12"/>
          <p:cNvSpPr/>
          <p:nvPr/>
        </p:nvSpPr>
        <p:spPr>
          <a:xfrm>
            <a:off x="1089864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40" name="CustomShape 13"/>
          <p:cNvSpPr/>
          <p:nvPr/>
        </p:nvSpPr>
        <p:spPr>
          <a:xfrm>
            <a:off x="1093896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41" name="CustomShape 14"/>
          <p:cNvSpPr/>
          <p:nvPr/>
        </p:nvSpPr>
        <p:spPr>
          <a:xfrm>
            <a:off x="1037160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2" name="Immagine 8" descr=""/>
          <p:cNvPicPr/>
          <p:nvPr/>
        </p:nvPicPr>
        <p:blipFill>
          <a:blip r:embed="rId1"/>
          <a:srcRect l="11548" t="0" r="11548" b="0"/>
          <a:stretch/>
        </p:blipFill>
        <p:spPr>
          <a:xfrm>
            <a:off x="4269960" y="0"/>
            <a:ext cx="7921800" cy="6857640"/>
          </a:xfrm>
          <a:prstGeom prst="rect">
            <a:avLst/>
          </a:prstGeom>
          <a:ln>
            <a:noFill/>
          </a:ln>
        </p:spPr>
      </p:pic>
      <p:sp>
        <p:nvSpPr>
          <p:cNvPr id="243" name="TextShape 1"/>
          <p:cNvSpPr txBox="1"/>
          <p:nvPr/>
        </p:nvSpPr>
        <p:spPr>
          <a:xfrm>
            <a:off x="677160" y="609480"/>
            <a:ext cx="3850920" cy="1320480"/>
          </a:xfrm>
          <a:prstGeom prst="rect">
            <a:avLst/>
          </a:prstGeom>
          <a:noFill/>
          <a:ln>
            <a:noFill/>
          </a:ln>
        </p:spPr>
        <p:txBody>
          <a:bodyPr/>
          <a:p>
            <a:pPr>
              <a:lnSpc>
                <a:spcPct val="100000"/>
              </a:lnSpc>
            </a:pPr>
            <a:r>
              <a:rPr b="0" lang="en-US" sz="3600" spc="-1" strike="noStrike">
                <a:solidFill>
                  <a:srgbClr val="90c226"/>
                </a:solidFill>
                <a:uFill>
                  <a:solidFill>
                    <a:srgbClr val="ffffff"/>
                  </a:solidFill>
                </a:uFill>
                <a:latin typeface="Trebuchet MS"/>
              </a:rPr>
              <a:t>Accordo Quadro Gas Naturale</a:t>
            </a:r>
            <a:endParaRPr b="0" lang="en-US" sz="1800" spc="-1" strike="noStrike">
              <a:solidFill>
                <a:srgbClr val="000000"/>
              </a:solidFill>
              <a:uFill>
                <a:solidFill>
                  <a:srgbClr val="ffffff"/>
                </a:solidFill>
              </a:uFill>
              <a:latin typeface="Trebuchet MS"/>
            </a:endParaRPr>
          </a:p>
        </p:txBody>
      </p:sp>
      <p:sp>
        <p:nvSpPr>
          <p:cNvPr id="244" name="CustomShape 2"/>
          <p:cNvSpPr/>
          <p:nvPr/>
        </p:nvSpPr>
        <p:spPr>
          <a:xfrm>
            <a:off x="127080" y="2160720"/>
            <a:ext cx="5313240" cy="3880440"/>
          </a:xfrm>
          <a:prstGeom prst="rect">
            <a:avLst/>
          </a:prstGeom>
          <a:noFill/>
          <a:ln>
            <a:noFill/>
          </a:ln>
        </p:spPr>
        <p:style>
          <a:lnRef idx="0"/>
          <a:fillRef idx="0"/>
          <a:effectRef idx="0"/>
          <a:fontRef idx="minor"/>
        </p:style>
        <p:txBody>
          <a:bodyPr/>
          <a:p>
            <a:pPr marL="343080" indent="-342720">
              <a:lnSpc>
                <a:spcPct val="100000"/>
              </a:lnSpc>
              <a:buClr>
                <a:srgbClr val="90c226"/>
              </a:buClr>
              <a:buSzPct val="80000"/>
              <a:buFont typeface="Wingdings 3" charset="2"/>
              <a:buChar char=""/>
            </a:pPr>
            <a:r>
              <a:rPr b="0" lang="it-IT" sz="1800" spc="-1" strike="noStrike">
                <a:solidFill>
                  <a:srgbClr val="404040"/>
                </a:solidFill>
                <a:uFill>
                  <a:solidFill>
                    <a:srgbClr val="ffffff"/>
                  </a:solidFill>
                </a:uFill>
                <a:latin typeface="Trebuchet MS"/>
              </a:rPr>
              <a:t>Fornitore: ESTRA Energie Srl</a:t>
            </a:r>
            <a:endParaRPr b="0" lang="it-IT" sz="1800" spc="-1" strike="noStrike">
              <a:solidFill>
                <a:srgbClr val="000000"/>
              </a:solidFill>
              <a:uFill>
                <a:solidFill>
                  <a:srgbClr val="ffffff"/>
                </a:solidFill>
              </a:uFill>
              <a:latin typeface="Arial"/>
            </a:endParaRPr>
          </a:p>
          <a:p>
            <a:pPr marL="343080" indent="-342720">
              <a:lnSpc>
                <a:spcPct val="100000"/>
              </a:lnSpc>
              <a:buClr>
                <a:srgbClr val="90c226"/>
              </a:buClr>
              <a:buSzPct val="80000"/>
              <a:buFont typeface="Wingdings 3" charset="2"/>
              <a:buChar char=""/>
            </a:pPr>
            <a:r>
              <a:rPr b="0" lang="it-IT" sz="1800" spc="-1" strike="noStrike">
                <a:solidFill>
                  <a:srgbClr val="404040"/>
                </a:solidFill>
                <a:uFill>
                  <a:solidFill>
                    <a:srgbClr val="ffffff"/>
                  </a:solidFill>
                </a:uFill>
                <a:latin typeface="Trebuchet MS"/>
              </a:rPr>
              <a:t>Durata Accordo Quadro: dal 01/10/2021 al 30/09/2022</a:t>
            </a:r>
            <a:endParaRPr b="0" lang="it-IT" sz="1800" spc="-1" strike="noStrike">
              <a:solidFill>
                <a:srgbClr val="000000"/>
              </a:solidFill>
              <a:uFill>
                <a:solidFill>
                  <a:srgbClr val="ffffff"/>
                </a:solidFill>
              </a:uFill>
              <a:latin typeface="Arial"/>
            </a:endParaRPr>
          </a:p>
          <a:p>
            <a:pPr marL="343080" indent="-342720">
              <a:lnSpc>
                <a:spcPct val="100000"/>
              </a:lnSpc>
              <a:buClr>
                <a:srgbClr val="90c226"/>
              </a:buClr>
              <a:buSzPct val="80000"/>
              <a:buFont typeface="Wingdings 3" charset="2"/>
              <a:buChar char=""/>
            </a:pPr>
            <a:r>
              <a:rPr b="0" lang="it-IT" sz="1800" spc="-1" strike="noStrike">
                <a:solidFill>
                  <a:srgbClr val="404040"/>
                </a:solidFill>
                <a:uFill>
                  <a:solidFill>
                    <a:srgbClr val="ffffff"/>
                  </a:solidFill>
                </a:uFill>
                <a:latin typeface="Trebuchet MS"/>
              </a:rPr>
              <a:t>Tipologia di Prezzo: variabile. </a:t>
            </a:r>
            <a:r>
              <a:rPr b="0" lang="it-IT" sz="1800" spc="-1" strike="noStrike">
                <a:solidFill>
                  <a:srgbClr val="404040"/>
                </a:solidFill>
                <a:uFill>
                  <a:solidFill>
                    <a:srgbClr val="ffffff"/>
                  </a:solidFill>
                </a:uFill>
                <a:latin typeface="Trebuchet MS"/>
              </a:rPr>
              <a:t>
</a:t>
            </a:r>
            <a:r>
              <a:rPr b="0" lang="it-IT" sz="1800" spc="-1" strike="noStrike">
                <a:solidFill>
                  <a:srgbClr val="404040"/>
                </a:solidFill>
                <a:uFill>
                  <a:solidFill>
                    <a:srgbClr val="ffffff"/>
                  </a:solidFill>
                </a:uFill>
                <a:latin typeface="Trebuchet MS"/>
              </a:rPr>
              <a:t>Prezzo P0 omnicomprensivo pari a  20,8044 c€/Smc (salvo le tariffe di trasporto, distribuzione e misura, le accise con le loro addizionali e l’IVA). Il corrispettivo unitario P0, per metro cubo prelevato, sarà aggiornato in ogni trimestre successivo in base alle variazioni riportate dall’indice PFOR,t di cui all'art.6.2.d del Testo Integrato TIVG dell'AEEGSI</a:t>
            </a:r>
            <a:endParaRPr b="0" lang="it-IT" sz="1800" spc="-1" strike="noStrike">
              <a:solidFill>
                <a:srgbClr val="000000"/>
              </a:solidFill>
              <a:uFill>
                <a:solidFill>
                  <a:srgbClr val="ffffff"/>
                </a:solidFill>
              </a:uFill>
              <a:latin typeface="Arial"/>
            </a:endParaRPr>
          </a:p>
        </p:txBody>
      </p:sp>
      <p:sp>
        <p:nvSpPr>
          <p:cNvPr id="245" name="TextShape 3"/>
          <p:cNvSpPr txBox="1"/>
          <p:nvPr/>
        </p:nvSpPr>
        <p:spPr>
          <a:xfrm>
            <a:off x="677160" y="6041520"/>
            <a:ext cx="629712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246" name="TextShape 4"/>
          <p:cNvSpPr txBox="1"/>
          <p:nvPr/>
        </p:nvSpPr>
        <p:spPr>
          <a:xfrm>
            <a:off x="7205040" y="6041520"/>
            <a:ext cx="911520" cy="364680"/>
          </a:xfrm>
          <a:prstGeom prst="rect">
            <a:avLst/>
          </a:prstGeom>
          <a:noFill/>
          <a:ln>
            <a:noFill/>
          </a:ln>
        </p:spPr>
        <p:txBody>
          <a:bodyPr anchor="ctr"/>
          <a:p>
            <a:pPr algn="r">
              <a:lnSpc>
                <a:spcPct val="100000"/>
              </a:lnSpc>
            </a:pPr>
            <a:fld id="{84DD3FF5-F5FB-484E-A796-9885E232AE12}" type="datetime1">
              <a:rPr b="0" lang="it-IT" sz="900" spc="-1" strike="noStrike">
                <a:solidFill>
                  <a:srgbClr val="ffffff"/>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247" name="TextShape 5"/>
          <p:cNvSpPr txBox="1"/>
          <p:nvPr/>
        </p:nvSpPr>
        <p:spPr>
          <a:xfrm>
            <a:off x="8590680" y="6041520"/>
            <a:ext cx="682920" cy="364680"/>
          </a:xfrm>
          <a:prstGeom prst="rect">
            <a:avLst/>
          </a:prstGeom>
          <a:noFill/>
          <a:ln>
            <a:noFill/>
          </a:ln>
        </p:spPr>
        <p:txBody>
          <a:bodyPr anchor="ctr"/>
          <a:p>
            <a:pPr algn="r">
              <a:lnSpc>
                <a:spcPct val="100000"/>
              </a:lnSpc>
            </a:pPr>
            <a:fld id="{5ACB4848-1376-4FBC-9CA3-695263AE703E}" type="slidenum">
              <a:rPr b="0" lang="it-IT" sz="900" spc="-1" strike="noStrike">
                <a:solidFill>
                  <a:srgbClr val="ffffff"/>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1"/>
          <p:cNvSpPr txBox="1"/>
          <p:nvPr/>
        </p:nvSpPr>
        <p:spPr>
          <a:xfrm>
            <a:off x="677160" y="609480"/>
            <a:ext cx="8596440" cy="1320480"/>
          </a:xfrm>
          <a:prstGeom prst="rect">
            <a:avLst/>
          </a:prstGeom>
          <a:noFill/>
          <a:ln>
            <a:noFill/>
          </a:ln>
        </p:spPr>
        <p:txBody>
          <a:bodyPr/>
          <a:p>
            <a:pPr>
              <a:lnSpc>
                <a:spcPct val="100000"/>
              </a:lnSpc>
            </a:pPr>
            <a:r>
              <a:rPr b="0" lang="en-US" sz="3600" spc="-1" strike="noStrike">
                <a:solidFill>
                  <a:srgbClr val="90c226"/>
                </a:solidFill>
                <a:uFill>
                  <a:solidFill>
                    <a:srgbClr val="ffffff"/>
                  </a:solidFill>
                </a:uFill>
                <a:latin typeface="Trebuchet MS"/>
              </a:rPr>
              <a:t>Come Aderire</a:t>
            </a:r>
            <a:endParaRPr b="0" lang="en-US" sz="1800" spc="-1" strike="noStrike">
              <a:solidFill>
                <a:srgbClr val="000000"/>
              </a:solidFill>
              <a:uFill>
                <a:solidFill>
                  <a:srgbClr val="ffffff"/>
                </a:solidFill>
              </a:uFill>
              <a:latin typeface="Trebuchet MS"/>
            </a:endParaRPr>
          </a:p>
        </p:txBody>
      </p:sp>
      <p:sp>
        <p:nvSpPr>
          <p:cNvPr id="249" name="TextShape 2"/>
          <p:cNvSpPr txBox="1"/>
          <p:nvPr/>
        </p:nvSpPr>
        <p:spPr>
          <a:xfrm>
            <a:off x="677160" y="1401840"/>
            <a:ext cx="8596440" cy="4639320"/>
          </a:xfrm>
          <a:prstGeom prst="rect">
            <a:avLst/>
          </a:prstGeom>
          <a:noFill/>
          <a:ln>
            <a:noFill/>
          </a:ln>
        </p:spPr>
        <p:txBody>
          <a:bodyPr/>
          <a:p>
            <a:pPr marL="343080" indent="-342720" algn="just">
              <a:lnSpc>
                <a:spcPct val="100000"/>
              </a:lnSpc>
              <a:buClr>
                <a:srgbClr val="90c226"/>
              </a:buClr>
              <a:buSzPct val="80000"/>
              <a:buFont typeface="Trebuchet MS"/>
              <a:buAutoNum type="arabicPeriod"/>
            </a:pPr>
            <a:r>
              <a:rPr b="0" lang="en-US" sz="1800" spc="-1" strike="noStrike">
                <a:solidFill>
                  <a:srgbClr val="404040"/>
                </a:solidFill>
                <a:uFill>
                  <a:solidFill>
                    <a:srgbClr val="ffffff"/>
                  </a:solidFill>
                </a:uFill>
                <a:latin typeface="Trebuchet MS"/>
              </a:rPr>
              <a:t>Verificare se il contratto ha una scadenza naturale o prevede un tacito rinnovo.</a:t>
            </a:r>
            <a:endParaRPr b="0" lang="en-US" sz="1800" spc="-1" strike="noStrike">
              <a:solidFill>
                <a:srgbClr val="404040"/>
              </a:solidFill>
              <a:uFill>
                <a:solidFill>
                  <a:srgbClr val="ffffff"/>
                </a:solidFill>
              </a:uFill>
              <a:latin typeface="Trebuchet MS"/>
            </a:endParaRPr>
          </a:p>
          <a:p>
            <a:pPr marL="343080" indent="-342720" algn="just">
              <a:lnSpc>
                <a:spcPct val="100000"/>
              </a:lnSpc>
              <a:buClr>
                <a:srgbClr val="90c226"/>
              </a:buClr>
              <a:buSzPct val="80000"/>
              <a:buFont typeface="Trebuchet MS"/>
              <a:buAutoNum type="arabicPeriod"/>
            </a:pPr>
            <a:r>
              <a:rPr b="0" lang="en-US" sz="1800" spc="-1" strike="noStrike">
                <a:solidFill>
                  <a:srgbClr val="404040"/>
                </a:solidFill>
                <a:uFill>
                  <a:solidFill>
                    <a:srgbClr val="ffffff"/>
                  </a:solidFill>
                </a:uFill>
                <a:latin typeface="Trebuchet MS"/>
              </a:rPr>
              <a:t>Il contratto prevede il tacito rinnovo (o la scadenza naturale è troppo lontana): verificare i tempi di recesso che andranno riportati nell’ordinativo di fornitura (vedi punto 3).</a:t>
            </a:r>
            <a:endParaRPr b="0" lang="en-US" sz="1800" spc="-1" strike="noStrike">
              <a:solidFill>
                <a:srgbClr val="404040"/>
              </a:solidFill>
              <a:uFill>
                <a:solidFill>
                  <a:srgbClr val="ffffff"/>
                </a:solidFill>
              </a:uFill>
              <a:latin typeface="Trebuchet MS"/>
            </a:endParaRPr>
          </a:p>
          <a:p>
            <a:pPr marL="343080" indent="-342720" algn="just">
              <a:lnSpc>
                <a:spcPct val="100000"/>
              </a:lnSpc>
              <a:buClr>
                <a:srgbClr val="90c226"/>
              </a:buClr>
              <a:buSzPct val="80000"/>
              <a:buFont typeface="Trebuchet MS"/>
              <a:buAutoNum type="arabicPeriod"/>
            </a:pPr>
            <a:r>
              <a:rPr b="0" lang="en-US" sz="1800" spc="-1" strike="noStrike">
                <a:solidFill>
                  <a:srgbClr val="404040"/>
                </a:solidFill>
                <a:uFill>
                  <a:solidFill>
                    <a:srgbClr val="ffffff"/>
                  </a:solidFill>
                </a:uFill>
                <a:latin typeface="Trebuchet MS"/>
              </a:rPr>
              <a:t>Inviare via PEC al fornitore, e al CET, l’atto di adesione comprensivo dell’ordinativo di fornitura (modello file excel dove sono riportati i dati delle utenze)</a:t>
            </a:r>
            <a:endParaRPr b="0" lang="en-US" sz="1800" spc="-1" strike="noStrike">
              <a:solidFill>
                <a:srgbClr val="404040"/>
              </a:solidFill>
              <a:uFill>
                <a:solidFill>
                  <a:srgbClr val="ffffff"/>
                </a:solidFill>
              </a:uFill>
              <a:latin typeface="Trebuchet MS"/>
            </a:endParaRPr>
          </a:p>
          <a:p>
            <a:pPr algn="just">
              <a:lnSpc>
                <a:spcPct val="100000"/>
              </a:lnSpc>
            </a:pPr>
            <a:endParaRPr b="0" lang="en-US" sz="1800" spc="-1" strike="noStrike">
              <a:solidFill>
                <a:srgbClr val="404040"/>
              </a:solidFill>
              <a:uFill>
                <a:solidFill>
                  <a:srgbClr val="ffffff"/>
                </a:solidFill>
              </a:uFill>
              <a:latin typeface="Trebuchet MS"/>
            </a:endParaRPr>
          </a:p>
          <a:p>
            <a:pPr algn="just">
              <a:lnSpc>
                <a:spcPct val="100000"/>
              </a:lnSpc>
            </a:pPr>
            <a:r>
              <a:rPr b="0" lang="en-US" sz="1800" spc="-1" strike="noStrike">
                <a:solidFill>
                  <a:srgbClr val="404040"/>
                </a:solidFill>
                <a:uFill>
                  <a:solidFill>
                    <a:srgbClr val="ffffff"/>
                  </a:solidFill>
                </a:uFill>
                <a:latin typeface="Trebuchet MS"/>
              </a:rPr>
              <a:t>NB: Le utenze possono essere rifornite dal nuovo fornitore solo il primo di ogni mese. Gli atti di adesione, comprensivi dell’ordinativo di fornitura, devono essere inviati entro il 25 del mese per essere rifornite il secondo mese successivo (ad esempio per far si che l’utenza venga rifornita dal 1 Febbraio 2022, l’atto di adesione deve essere inviato entro il 25 dicembre 2021). </a:t>
            </a:r>
            <a:r>
              <a:rPr b="0" lang="en-US" sz="1800" spc="-1" strike="noStrike">
                <a:solidFill>
                  <a:srgbClr val="404040"/>
                </a:solidFill>
                <a:uFill>
                  <a:solidFill>
                    <a:srgbClr val="ffffff"/>
                  </a:solidFill>
                </a:uFill>
                <a:latin typeface="Trebuchet MS"/>
              </a:rPr>
              <a:t>
</a:t>
            </a:r>
            <a:r>
              <a:rPr b="0" lang="en-US" sz="1800" spc="-1" strike="noStrike">
                <a:solidFill>
                  <a:srgbClr val="404040"/>
                </a:solidFill>
                <a:uFill>
                  <a:solidFill>
                    <a:srgbClr val="ffffff"/>
                  </a:solidFill>
                </a:uFill>
                <a:latin typeface="Trebuchet MS"/>
              </a:rPr>
              <a:t>Solo per le utenze di Energia Elettrica che devono essere rifornite dal 1 Gennaio 2022 è possibile mandare le adesioni entro il 30 novembre 2021.</a:t>
            </a:r>
            <a:endParaRPr b="0" lang="en-US" sz="1800" spc="-1" strike="noStrike">
              <a:solidFill>
                <a:srgbClr val="404040"/>
              </a:solidFill>
              <a:uFill>
                <a:solidFill>
                  <a:srgbClr val="ffffff"/>
                </a:solidFill>
              </a:uFill>
              <a:latin typeface="Trebuchet MS"/>
            </a:endParaRPr>
          </a:p>
          <a:p>
            <a:pPr algn="just">
              <a:lnSpc>
                <a:spcPct val="100000"/>
              </a:lnSpc>
            </a:pPr>
            <a:endParaRPr b="0" lang="en-US" sz="1800" spc="-1" strike="noStrike">
              <a:solidFill>
                <a:srgbClr val="404040"/>
              </a:solidFill>
              <a:uFill>
                <a:solidFill>
                  <a:srgbClr val="ffffff"/>
                </a:solidFill>
              </a:uFill>
              <a:latin typeface="Trebuchet MS"/>
            </a:endParaRPr>
          </a:p>
          <a:p>
            <a:pPr algn="just">
              <a:lnSpc>
                <a:spcPct val="100000"/>
              </a:lnSpc>
            </a:pPr>
            <a:endParaRPr b="0" lang="en-US" sz="1800" spc="-1" strike="noStrike">
              <a:solidFill>
                <a:srgbClr val="404040"/>
              </a:solidFill>
              <a:uFill>
                <a:solidFill>
                  <a:srgbClr val="ffffff"/>
                </a:solidFill>
              </a:uFill>
              <a:latin typeface="Trebuchet MS"/>
            </a:endParaRPr>
          </a:p>
        </p:txBody>
      </p:sp>
      <p:sp>
        <p:nvSpPr>
          <p:cNvPr id="250" name="TextShape 3"/>
          <p:cNvSpPr txBox="1"/>
          <p:nvPr/>
        </p:nvSpPr>
        <p:spPr>
          <a:xfrm>
            <a:off x="7205040" y="6041520"/>
            <a:ext cx="911520" cy="364680"/>
          </a:xfrm>
          <a:prstGeom prst="rect">
            <a:avLst/>
          </a:prstGeom>
          <a:noFill/>
          <a:ln>
            <a:noFill/>
          </a:ln>
        </p:spPr>
        <p:txBody>
          <a:bodyPr anchor="ctr"/>
          <a:p>
            <a:pPr algn="r">
              <a:lnSpc>
                <a:spcPct val="100000"/>
              </a:lnSpc>
            </a:pPr>
            <a:fld id="{9E723000-E27A-4A32-ADC9-26E861AB77E0}"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251" name="TextShape 4"/>
          <p:cNvSpPr txBox="1"/>
          <p:nvPr/>
        </p:nvSpPr>
        <p:spPr>
          <a:xfrm>
            <a:off x="677160" y="6041520"/>
            <a:ext cx="629712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252" name="TextShape 5"/>
          <p:cNvSpPr txBox="1"/>
          <p:nvPr/>
        </p:nvSpPr>
        <p:spPr>
          <a:xfrm>
            <a:off x="8590680" y="6041520"/>
            <a:ext cx="682920" cy="364680"/>
          </a:xfrm>
          <a:prstGeom prst="rect">
            <a:avLst/>
          </a:prstGeom>
          <a:noFill/>
          <a:ln>
            <a:noFill/>
          </a:ln>
        </p:spPr>
        <p:txBody>
          <a:bodyPr anchor="ctr"/>
          <a:p>
            <a:pPr algn="r">
              <a:lnSpc>
                <a:spcPct val="100000"/>
              </a:lnSpc>
            </a:pPr>
            <a:fld id="{B8A78D5E-0837-4686-B96D-C8A3FBF0D0CB}"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3" name="CustomShape 1"/>
          <p:cNvSpPr/>
          <p:nvPr/>
        </p:nvSpPr>
        <p:spPr>
          <a:xfrm>
            <a:off x="0" y="0"/>
            <a:ext cx="12191760" cy="685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254" name="TextShape 2"/>
          <p:cNvSpPr txBox="1"/>
          <p:nvPr/>
        </p:nvSpPr>
        <p:spPr>
          <a:xfrm>
            <a:off x="652320" y="1382400"/>
            <a:ext cx="3547080" cy="4092840"/>
          </a:xfrm>
          <a:prstGeom prst="rect">
            <a:avLst/>
          </a:prstGeom>
          <a:noFill/>
          <a:ln>
            <a:noFill/>
          </a:ln>
        </p:spPr>
        <p:txBody>
          <a:bodyPr anchor="ctr"/>
          <a:p>
            <a:pPr>
              <a:lnSpc>
                <a:spcPct val="100000"/>
              </a:lnSpc>
            </a:pPr>
            <a:r>
              <a:rPr b="0" lang="en-US" sz="4400" spc="-1" strike="noStrike">
                <a:solidFill>
                  <a:srgbClr val="90c226"/>
                </a:solidFill>
                <a:uFill>
                  <a:solidFill>
                    <a:srgbClr val="ffffff"/>
                  </a:solidFill>
                </a:uFill>
                <a:latin typeface="Trebuchet MS"/>
              </a:rPr>
              <a:t>Grazie!</a:t>
            </a:r>
            <a:r>
              <a:rPr b="0" lang="en-US" sz="4400" spc="-1" strike="noStrike">
                <a:solidFill>
                  <a:srgbClr val="90c226"/>
                </a:solidFill>
                <a:uFill>
                  <a:solidFill>
                    <a:srgbClr val="ffffff"/>
                  </a:solidFill>
                </a:uFill>
                <a:latin typeface="Trebuchet MS"/>
              </a:rPr>
              <a:t>
</a:t>
            </a:r>
            <a:r>
              <a:rPr b="0" lang="en-US" sz="4400" spc="-1" strike="noStrike">
                <a:solidFill>
                  <a:srgbClr val="90c226"/>
                </a:solidFill>
                <a:uFill>
                  <a:solidFill>
                    <a:srgbClr val="ffffff"/>
                  </a:solidFill>
                </a:uFill>
                <a:latin typeface="Trebuchet MS"/>
              </a:rPr>
              <a:t>Per informazioni</a:t>
            </a:r>
            <a:endParaRPr b="0" lang="en-US" sz="1800" spc="-1" strike="noStrike">
              <a:solidFill>
                <a:srgbClr val="000000"/>
              </a:solidFill>
              <a:uFill>
                <a:solidFill>
                  <a:srgbClr val="ffffff"/>
                </a:solidFill>
              </a:uFill>
              <a:latin typeface="Trebuchet MS"/>
            </a:endParaRPr>
          </a:p>
        </p:txBody>
      </p:sp>
      <p:sp>
        <p:nvSpPr>
          <p:cNvPr id="255" name="Line 3"/>
          <p:cNvSpPr/>
          <p:nvPr/>
        </p:nvSpPr>
        <p:spPr>
          <a:xfrm>
            <a:off x="3274920" y="0"/>
            <a:ext cx="1218960" cy="6857640"/>
          </a:xfrm>
          <a:prstGeom prst="line">
            <a:avLst/>
          </a:prstGeom>
          <a:ln w="9360">
            <a:solidFill>
              <a:srgbClr val="bfbfbf"/>
            </a:solidFill>
            <a:round/>
          </a:ln>
        </p:spPr>
        <p:style>
          <a:lnRef idx="2">
            <a:schemeClr val="accent1"/>
          </a:lnRef>
          <a:fillRef idx="0">
            <a:schemeClr val="accent1"/>
          </a:fillRef>
          <a:effectRef idx="1">
            <a:schemeClr val="accent1"/>
          </a:effectRef>
          <a:fontRef idx="minor"/>
        </p:style>
      </p:sp>
      <p:sp>
        <p:nvSpPr>
          <p:cNvPr id="256" name="Line 4"/>
          <p:cNvSpPr/>
          <p:nvPr/>
        </p:nvSpPr>
        <p:spPr>
          <a:xfrm flipH="1">
            <a:off x="1329120" y="3681360"/>
            <a:ext cx="4763520" cy="3176640"/>
          </a:xfrm>
          <a:prstGeom prst="line">
            <a:avLst/>
          </a:prstGeom>
          <a:ln w="9360">
            <a:solidFill>
              <a:srgbClr val="bfbfbf"/>
            </a:solidFill>
            <a:round/>
          </a:ln>
        </p:spPr>
        <p:style>
          <a:lnRef idx="2">
            <a:schemeClr val="accent1"/>
          </a:lnRef>
          <a:fillRef idx="0">
            <a:schemeClr val="accent1"/>
          </a:fillRef>
          <a:effectRef idx="1">
            <a:schemeClr val="accent1"/>
          </a:effectRef>
          <a:fontRef idx="minor"/>
        </p:style>
      </p:sp>
      <p:sp>
        <p:nvSpPr>
          <p:cNvPr id="257" name="CustomShape 5"/>
          <p:cNvSpPr/>
          <p:nvPr/>
        </p:nvSpPr>
        <p:spPr>
          <a:xfrm>
            <a:off x="3085560" y="-8640"/>
            <a:ext cx="3007080" cy="6866280"/>
          </a:xfrm>
          <a:custGeom>
            <a:avLst/>
            <a:gd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58" name="CustomShape 6"/>
          <p:cNvSpPr/>
          <p:nvPr/>
        </p:nvSpPr>
        <p:spPr>
          <a:xfrm>
            <a:off x="3507480" y="-8640"/>
            <a:ext cx="2588040" cy="6866280"/>
          </a:xfrm>
          <a:custGeom>
            <a:avLst/>
            <a:gd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59" name="CustomShape 7"/>
          <p:cNvSpPr/>
          <p:nvPr/>
        </p:nvSpPr>
        <p:spPr>
          <a:xfrm>
            <a:off x="2836440" y="3048120"/>
            <a:ext cx="3259440" cy="3809520"/>
          </a:xfrm>
          <a:prstGeom prst="triangle">
            <a:avLst>
              <a:gd name="adj" fmla="val 100000"/>
            </a:avLst>
          </a:prstGeom>
          <a:solidFill>
            <a:schemeClr val="accent2">
              <a:alpha val="72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60" name="CustomShape 8"/>
          <p:cNvSpPr/>
          <p:nvPr/>
        </p:nvSpPr>
        <p:spPr>
          <a:xfrm>
            <a:off x="3238560" y="-8640"/>
            <a:ext cx="2854080" cy="6866280"/>
          </a:xfrm>
          <a:custGeom>
            <a:avLst/>
            <a:gd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61" name="CustomShape 9"/>
          <p:cNvSpPr/>
          <p:nvPr/>
        </p:nvSpPr>
        <p:spPr>
          <a:xfrm>
            <a:off x="4802760" y="-8640"/>
            <a:ext cx="1289880" cy="6866280"/>
          </a:xfrm>
          <a:custGeom>
            <a:avLst/>
            <a:gd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62" name="CustomShape 10"/>
          <p:cNvSpPr/>
          <p:nvPr/>
        </p:nvSpPr>
        <p:spPr>
          <a:xfrm>
            <a:off x="4843080" y="-8640"/>
            <a:ext cx="1249560" cy="6866280"/>
          </a:xfrm>
          <a:custGeom>
            <a:avLst/>
            <a:gd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63" name="CustomShape 11"/>
          <p:cNvSpPr/>
          <p:nvPr/>
        </p:nvSpPr>
        <p:spPr>
          <a:xfrm>
            <a:off x="4275720" y="3589920"/>
            <a:ext cx="1816920" cy="3267720"/>
          </a:xfrm>
          <a:prstGeom prst="triangle">
            <a:avLst>
              <a:gd name="adj" fmla="val 100000"/>
            </a:avLst>
          </a:prstGeom>
          <a:solidFill>
            <a:schemeClr val="accent1">
              <a:alpha val="80000"/>
            </a:schemeClr>
          </a:solidFill>
          <a:ln>
            <a:noFill/>
          </a:ln>
          <a:effectLst>
            <a:outerShdw blurRad="38100" dir="5400000" dist="254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64" name="CustomShape 12"/>
          <p:cNvSpPr/>
          <p:nvPr/>
        </p:nvSpPr>
        <p:spPr>
          <a:xfrm>
            <a:off x="5977800" y="0"/>
            <a:ext cx="6213960" cy="6857640"/>
          </a:xfrm>
          <a:prstGeom prst="rect">
            <a:avLst/>
          </a:prstGeom>
          <a:ln>
            <a:noFill/>
          </a:ln>
        </p:spPr>
        <p:style>
          <a:lnRef idx="2">
            <a:schemeClr val="accent1">
              <a:shade val="50000"/>
            </a:schemeClr>
          </a:lnRef>
          <a:fillRef idx="1">
            <a:schemeClr val="accent1"/>
          </a:fillRef>
          <a:effectRef idx="0">
            <a:schemeClr val="accent1"/>
          </a:effectRef>
          <a:fontRef idx="minor"/>
        </p:style>
      </p:sp>
      <p:sp>
        <p:nvSpPr>
          <p:cNvPr id="265" name="CustomShape 13"/>
          <p:cNvSpPr/>
          <p:nvPr/>
        </p:nvSpPr>
        <p:spPr>
          <a:xfrm>
            <a:off x="4916520" y="2143080"/>
            <a:ext cx="6628320" cy="795240"/>
          </a:xfrm>
          <a:prstGeom prst="roundRect">
            <a:avLst>
              <a:gd name="adj" fmla="val 16667"/>
            </a:avLst>
          </a:prstGeom>
          <a:gradFill>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16200000"/>
          </a:gradFill>
          <a:ln>
            <a:noFill/>
          </a:ln>
          <a:effectLst>
            <a:outerShdw blurRad="38100" dir="5400000" dist="25400" rotWithShape="0">
              <a:srgbClr val="000000">
                <a:alpha val="35000"/>
              </a:srgbClr>
            </a:outerShdw>
          </a:effectLst>
        </p:spPr>
        <p:style>
          <a:lnRef idx="0"/>
          <a:fillRef idx="0"/>
          <a:effectRef idx="2"/>
          <a:fontRef idx="minor"/>
        </p:style>
        <p:txBody>
          <a:bodyPr lIns="168480" rIns="129600" tIns="168480" bIns="168480" anchor="ctr"/>
          <a:p>
            <a:pPr>
              <a:lnSpc>
                <a:spcPct val="90000"/>
              </a:lnSpc>
            </a:pPr>
            <a:r>
              <a:rPr b="0" lang="it-IT" sz="3400" spc="-1" strike="noStrike">
                <a:solidFill>
                  <a:srgbClr val="ffffff"/>
                </a:solidFill>
                <a:uFill>
                  <a:solidFill>
                    <a:srgbClr val="ffffff"/>
                  </a:solidFill>
                </a:uFill>
                <a:latin typeface="Trebuchet MS"/>
              </a:rPr>
              <a:t>CET</a:t>
            </a:r>
            <a:endParaRPr b="0" lang="it-IT" sz="1800" spc="-1" strike="noStrike">
              <a:solidFill>
                <a:srgbClr val="000000"/>
              </a:solidFill>
              <a:uFill>
                <a:solidFill>
                  <a:srgbClr val="ffffff"/>
                </a:solidFill>
              </a:uFill>
              <a:latin typeface="Arial"/>
            </a:endParaRPr>
          </a:p>
        </p:txBody>
      </p:sp>
      <p:sp>
        <p:nvSpPr>
          <p:cNvPr id="266" name="CustomShape 14"/>
          <p:cNvSpPr/>
          <p:nvPr/>
        </p:nvSpPr>
        <p:spPr>
          <a:xfrm>
            <a:off x="4916520" y="3036600"/>
            <a:ext cx="6628320" cy="795240"/>
          </a:xfrm>
          <a:prstGeom prst="roundRect">
            <a:avLst>
              <a:gd name="adj" fmla="val 16667"/>
            </a:avLst>
          </a:prstGeom>
          <a:gradFill>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16200000"/>
          </a:gradFill>
          <a:ln>
            <a:noFill/>
          </a:ln>
          <a:effectLst>
            <a:outerShdw blurRad="38100" dir="5400000" dist="25400" rotWithShape="0">
              <a:srgbClr val="000000">
                <a:alpha val="35000"/>
              </a:srgbClr>
            </a:outerShdw>
          </a:effectLst>
        </p:spPr>
        <p:style>
          <a:lnRef idx="0"/>
          <a:fillRef idx="0"/>
          <a:effectRef idx="2"/>
          <a:fontRef idx="minor"/>
        </p:style>
        <p:txBody>
          <a:bodyPr lIns="168480" rIns="129600" tIns="168480" bIns="168480" anchor="ctr"/>
          <a:p>
            <a:pPr>
              <a:lnSpc>
                <a:spcPct val="90000"/>
              </a:lnSpc>
            </a:pPr>
            <a:r>
              <a:rPr b="0" lang="it-IT" sz="3400" spc="-1" strike="noStrike">
                <a:solidFill>
                  <a:srgbClr val="ffffff"/>
                </a:solidFill>
                <a:uFill>
                  <a:solidFill>
                    <a:srgbClr val="ffffff"/>
                  </a:solidFill>
                </a:uFill>
                <a:latin typeface="Trebuchet MS"/>
              </a:rPr>
              <a:t>Tel. +39 055353888</a:t>
            </a:r>
            <a:endParaRPr b="0" lang="it-IT" sz="1800" spc="-1" strike="noStrike">
              <a:solidFill>
                <a:srgbClr val="000000"/>
              </a:solidFill>
              <a:uFill>
                <a:solidFill>
                  <a:srgbClr val="ffffff"/>
                </a:solidFill>
              </a:uFill>
              <a:latin typeface="Arial"/>
            </a:endParaRPr>
          </a:p>
        </p:txBody>
      </p:sp>
      <p:sp>
        <p:nvSpPr>
          <p:cNvPr id="267" name="CustomShape 15"/>
          <p:cNvSpPr/>
          <p:nvPr/>
        </p:nvSpPr>
        <p:spPr>
          <a:xfrm>
            <a:off x="4916520" y="3930120"/>
            <a:ext cx="6628320" cy="795240"/>
          </a:xfrm>
          <a:prstGeom prst="roundRect">
            <a:avLst>
              <a:gd name="adj" fmla="val 16667"/>
            </a:avLst>
          </a:prstGeom>
          <a:solidFill>
            <a:schemeClr val="accent2">
              <a:lumMod val="60000"/>
              <a:lumOff val="40000"/>
            </a:schemeClr>
          </a:solidFill>
          <a:ln>
            <a:noFill/>
          </a:ln>
          <a:effectLst>
            <a:outerShdw blurRad="38100" dir="5400000" dist="25400" rotWithShape="0">
              <a:srgbClr val="000000">
                <a:alpha val="35000"/>
              </a:srgbClr>
            </a:outerShdw>
          </a:effectLst>
        </p:spPr>
        <p:style>
          <a:lnRef idx="0"/>
          <a:fillRef idx="0"/>
          <a:effectRef idx="2"/>
          <a:fontRef idx="minor"/>
        </p:style>
        <p:txBody>
          <a:bodyPr lIns="168480" rIns="129600" tIns="168480" bIns="168480" anchor="ctr"/>
          <a:p>
            <a:pPr>
              <a:lnSpc>
                <a:spcPct val="90000"/>
              </a:lnSpc>
            </a:pPr>
            <a:r>
              <a:rPr b="0" lang="it-IT" sz="3400" spc="-1" strike="noStrike">
                <a:solidFill>
                  <a:srgbClr val="ffffff"/>
                </a:solidFill>
                <a:uFill>
                  <a:solidFill>
                    <a:srgbClr val="ffffff"/>
                  </a:solidFill>
                </a:uFill>
                <a:latin typeface="Trebuchet MS"/>
              </a:rPr>
              <a:t>info@consorzioenergiatoscana.it</a:t>
            </a:r>
            <a:endParaRPr b="0" lang="it-IT" sz="1800" spc="-1" strike="noStrike">
              <a:solidFill>
                <a:srgbClr val="000000"/>
              </a:solidFill>
              <a:uFill>
                <a:solidFill>
                  <a:srgbClr val="ffffff"/>
                </a:solidFill>
              </a:uFill>
              <a:latin typeface="Arial"/>
            </a:endParaRPr>
          </a:p>
        </p:txBody>
      </p:sp>
      <p:sp>
        <p:nvSpPr>
          <p:cNvPr id="268" name="TextShape 16"/>
          <p:cNvSpPr txBox="1"/>
          <p:nvPr/>
        </p:nvSpPr>
        <p:spPr>
          <a:xfrm>
            <a:off x="7205040" y="6041520"/>
            <a:ext cx="911520" cy="364680"/>
          </a:xfrm>
          <a:prstGeom prst="rect">
            <a:avLst/>
          </a:prstGeom>
          <a:noFill/>
          <a:ln>
            <a:noFill/>
          </a:ln>
        </p:spPr>
        <p:txBody>
          <a:bodyPr anchor="ctr"/>
          <a:p>
            <a:pPr algn="r">
              <a:lnSpc>
                <a:spcPct val="100000"/>
              </a:lnSpc>
            </a:pPr>
            <a:fld id="{C86FB70C-3D35-42E8-A7A5-CBD0E8142569}" type="datetime1">
              <a:rPr b="0" lang="it-IT" sz="900" spc="-1" strike="noStrike">
                <a:solidFill>
                  <a:srgbClr val="8b8b8b"/>
                </a:solidFill>
                <a:uFill>
                  <a:solidFill>
                    <a:srgbClr val="ffffff"/>
                  </a:solidFill>
                </a:uFill>
                <a:latin typeface="Trebuchet MS"/>
              </a:rPr>
              <a:t>23/11/2021</a:t>
            </a:fld>
            <a:endParaRPr b="0" lang="it-IT" sz="1400" spc="-1" strike="noStrike">
              <a:solidFill>
                <a:srgbClr val="000000"/>
              </a:solidFill>
              <a:uFill>
                <a:solidFill>
                  <a:srgbClr val="ffffff"/>
                </a:solidFill>
              </a:uFill>
              <a:latin typeface="Times New Roman"/>
            </a:endParaRPr>
          </a:p>
        </p:txBody>
      </p:sp>
      <p:sp>
        <p:nvSpPr>
          <p:cNvPr id="269" name="TextShape 17"/>
          <p:cNvSpPr txBox="1"/>
          <p:nvPr/>
        </p:nvSpPr>
        <p:spPr>
          <a:xfrm>
            <a:off x="677160" y="6041520"/>
            <a:ext cx="6297120" cy="364680"/>
          </a:xfrm>
          <a:prstGeom prst="rect">
            <a:avLst/>
          </a:prstGeom>
          <a:noFill/>
          <a:ln>
            <a:noFill/>
          </a:ln>
        </p:spPr>
        <p:txBody>
          <a:bodyPr anchor="ctr"/>
          <a:p>
            <a:pPr>
              <a:lnSpc>
                <a:spcPct val="100000"/>
              </a:lnSpc>
            </a:pPr>
            <a:r>
              <a:rPr b="0" lang="it-IT" sz="900" spc="-1" strike="noStrike">
                <a:solidFill>
                  <a:srgbClr val="8b8b8b"/>
                </a:solidFill>
                <a:uFill>
                  <a:solidFill>
                    <a:srgbClr val="ffffff"/>
                  </a:solidFill>
                </a:uFill>
                <a:latin typeface="Trebuchet MS"/>
              </a:rPr>
              <a:t>www.consorzioenergiatoscana.it</a:t>
            </a:r>
            <a:endParaRPr b="0" lang="it-IT" sz="1400" spc="-1" strike="noStrike">
              <a:solidFill>
                <a:srgbClr val="000000"/>
              </a:solidFill>
              <a:uFill>
                <a:solidFill>
                  <a:srgbClr val="ffffff"/>
                </a:solidFill>
              </a:uFill>
              <a:latin typeface="Times New Roman"/>
            </a:endParaRPr>
          </a:p>
        </p:txBody>
      </p:sp>
      <p:sp>
        <p:nvSpPr>
          <p:cNvPr id="270" name="TextShape 18"/>
          <p:cNvSpPr txBox="1"/>
          <p:nvPr/>
        </p:nvSpPr>
        <p:spPr>
          <a:xfrm>
            <a:off x="8590680" y="6041520"/>
            <a:ext cx="682920" cy="364680"/>
          </a:xfrm>
          <a:prstGeom prst="rect">
            <a:avLst/>
          </a:prstGeom>
          <a:noFill/>
          <a:ln>
            <a:noFill/>
          </a:ln>
        </p:spPr>
        <p:txBody>
          <a:bodyPr anchor="ctr"/>
          <a:p>
            <a:pPr algn="r">
              <a:lnSpc>
                <a:spcPct val="100000"/>
              </a:lnSpc>
            </a:pPr>
            <a:fld id="{7A0BD632-325B-4377-9CA5-C1AB5B583F98}" type="slidenum">
              <a:rPr b="0" lang="it-IT" sz="900" spc="-1" strike="noStrike">
                <a:solidFill>
                  <a:srgbClr val="90c226"/>
                </a:solidFill>
                <a:uFill>
                  <a:solidFill>
                    <a:srgbClr val="ffffff"/>
                  </a:solidFill>
                </a:uFill>
                <a:latin typeface="Trebuchet MS"/>
              </a:rPr>
              <a:t>&lt;numero&gt;</a:t>
            </a:fld>
            <a:endParaRPr b="0" lang="it-IT" sz="1400" spc="-1" strike="noStrike">
              <a:solidFill>
                <a:srgbClr val="000000"/>
              </a:solidFill>
              <a:uFill>
                <a:solidFill>
                  <a:srgbClr val="ffffff"/>
                </a:solidFill>
              </a:uFill>
              <a:latin typeface="Times New Roman"/>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Facet</Template>
  <TotalTime>1406</TotalTime>
  <Application>LibreOffice/5.3.0.3$Windows_x86 LibreOffice_project/7074905676c47b82bbcfbea1aeefc84afe1c50e1</Application>
  <Words>563</Words>
  <Paragraphs>53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2020-10-05T06:29:31Z</dcterms:created>
  <dc:creator>Alessandro Malvezzi</dc:creator>
  <dc:description/>
  <dc:language>it-IT</dc:language>
  <cp:lastModifiedBy>Luca Perni</cp:lastModifiedBy>
  <cp:lastPrinted>2020-10-05T10:30:05Z</cp:lastPrinted>
  <dcterms:modified xsi:type="dcterms:W3CDTF">2021-11-18T16:40:45Z</dcterms:modified>
  <cp:revision>96</cp:revision>
  <dc:subject/>
  <dc:title>SUPERBONUS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8</vt:i4>
  </property>
</Properties>
</file>