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notesSlides/_rels/notesSlide10.xml.rels" ContentType="application/vnd.openxmlformats-package.relationships+xml"/>
  <Override PartName="/ppt/notesSlides/_rels/notesSlide11.xml.rels" ContentType="application/vnd.openxmlformats-package.relationships+xml"/>
  <Override PartName="/ppt/notesSlides/_rels/notesSlide12.xml.rels" ContentType="application/vnd.openxmlformats-package.relationships+xml"/>
  <Override PartName="/ppt/notesSlides/_rels/notesSlide13.xml.rels" ContentType="application/vnd.openxmlformats-package.relationships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media/image9.jpeg" ContentType="image/jpeg"/>
  <Override PartName="/ppt/media/image1.jpeg" ContentType="image/jpeg"/>
  <Override PartName="/ppt/media/image2.jpeg" ContentType="image/jpeg"/>
  <Override PartName="/ppt/media/image5.png" ContentType="image/png"/>
  <Override PartName="/ppt/media/image3.jpeg" ContentType="image/jpeg"/>
  <Override PartName="/ppt/media/image21.png" ContentType="image/png"/>
  <Override PartName="/ppt/media/image6.jpeg" ContentType="image/jpeg"/>
  <Override PartName="/ppt/media/image4.png" ContentType="image/png"/>
  <Override PartName="/ppt/media/image7.jpeg" ContentType="image/jpeg"/>
  <Override PartName="/ppt/media/image8.jpeg" ContentType="image/jpeg"/>
  <Override PartName="/ppt/media/image10.jpeg" ContentType="image/jpeg"/>
  <Override PartName="/ppt/media/image11.png" ContentType="image/png"/>
  <Override PartName="/ppt/media/image18.jpeg" ContentType="image/jpeg"/>
  <Override PartName="/ppt/media/image12.png" ContentType="image/png"/>
  <Override PartName="/ppt/media/image19.png" ContentType="image/png"/>
  <Override PartName="/ppt/media/image13.jpeg" ContentType="image/jpeg"/>
  <Override PartName="/ppt/media/image14.png" ContentType="image/png"/>
  <Override PartName="/ppt/media/image15.jpeg" ContentType="image/jpeg"/>
  <Override PartName="/ppt/media/image16.jpeg" ContentType="image/jpeg"/>
  <Override PartName="/ppt/media/image17.png" ContentType="image/png"/>
  <Override PartName="/ppt/media/image20.png" ContentType="image/png"/>
  <Override PartName="/ppt/media/image22.png" ContentType="image/png"/>
  <Override PartName="/ppt/media/image23.png" ContentType="image/png"/>
  <Override PartName="/ppt/media/image24.png" ContentType="image/png"/>
  <Override PartName="/ppt/media/image25.png" ContentType="image/png"/>
  <Override PartName="/ppt/_rels/presentation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notesMasterIdLst>
    <p:notesMasterId r:id="rId3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</p:sldIdLst>
  <p:sldSz cx="12192000" cy="6858000"/>
  <p:notesSz cx="6797675" cy="9926637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
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title>
      <c:tx>
        <c:rich>
          <a:bodyPr rot="0"/>
          <a:lstStyle/>
          <a:p>
            <a:pPr>
              <a:defRPr b="1" sz="1800" spc="-1" strike="noStrike">
                <a:solidFill>
                  <a:srgbClr val="000000"/>
                </a:solidFill>
                <a:latin typeface="Segoe UI Light"/>
              </a:defRPr>
            </a:pPr>
            <a:r>
              <a:rPr b="1" sz="1800" spc="-1" strike="noStrike">
                <a:solidFill>
                  <a:srgbClr val="000000"/>
                </a:solidFill>
                <a:latin typeface="Segoe UI Light"/>
              </a:rPr>
              <a:t>Posti letto</a:t>
            </a:r>
          </a:p>
        </c:rich>
      </c:tx>
      <c:layout>
        <c:manualLayout>
          <c:xMode val="edge"/>
          <c:yMode val="edge"/>
          <c:x val="0.3582"/>
          <c:y val="0.0312307692307692"/>
        </c:manualLayout>
      </c:layout>
      <c:overlay val="0"/>
      <c:spPr>
        <a:noFill/>
        <a:ln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0408"/>
          <c:y val="0.165846153846154"/>
          <c:w val="0.9182"/>
          <c:h val="0.68523076923076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Posti letto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</c:spPr>
          <c:invertIfNegative val="0"/>
          <c:dLbls>
            <c:numFmt formatCode="#,##0" sourceLinked="1"/>
            <c:txPr>
              <a:bodyPr/>
              <a:lstStyle/>
              <a:p>
                <a:pPr>
                  <a:defRPr b="1" sz="1400" spc="-1" strike="noStrike">
                    <a:solidFill>
                      <a:srgbClr val="000000"/>
                    </a:solidFill>
                    <a:latin typeface="Segoe UI Light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eparator>; </c:separator>
            <c:showLeaderLines val="0"/>
          </c:dLbls>
          <c:cat>
            <c:strRef>
              <c:f>categories</c:f>
              <c:strCache>
                <c:ptCount val="5"/>
                <c:pt idx="0">
                  <c:v>2010</c:v>
                </c:pt>
                <c:pt idx="1">
                  <c:v>2012</c:v>
                </c:pt>
                <c:pt idx="2">
                  <c:v>2014</c:v>
                </c:pt>
                <c:pt idx="3">
                  <c:v>2016</c:v>
                </c:pt>
                <c:pt idx="4">
                  <c:v>2018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5"/>
                <c:pt idx="0">
                  <c:v>42129.8333333333</c:v>
                </c:pt>
                <c:pt idx="1">
                  <c:v>42539.5</c:v>
                </c:pt>
                <c:pt idx="2">
                  <c:v>43747.5833333333</c:v>
                </c:pt>
                <c:pt idx="3">
                  <c:v>46582.6666666667</c:v>
                </c:pt>
                <c:pt idx="4">
                  <c:v>50172.15</c:v>
                </c:pt>
              </c:numCache>
            </c:numRef>
          </c:val>
        </c:ser>
        <c:gapWidth val="100"/>
        <c:overlap val="-27"/>
        <c:axId val="67657472"/>
        <c:axId val="19381914"/>
      </c:barChart>
      <c:catAx>
        <c:axId val="67657472"/>
        <c:scaling>
          <c:orientation val="minMax"/>
        </c:scaling>
        <c:delete val="0"/>
        <c:axPos val="b"/>
        <c:numFmt formatCode="[$-410]DD/MM/YYYY" sourceLinked="1"/>
        <c:majorTickMark val="none"/>
        <c:minorTickMark val="none"/>
        <c:tickLblPos val="nextTo"/>
        <c:spPr>
          <a:ln w="9360">
            <a:solidFill>
              <a:srgbClr val="d9d9d9"/>
            </a:solidFill>
            <a:round/>
          </a:ln>
        </c:spPr>
        <c:txPr>
          <a:bodyPr/>
          <a:lstStyle/>
          <a:p>
            <a:pPr>
              <a:defRPr b="1" sz="1400" spc="-1" strike="noStrike">
                <a:solidFill>
                  <a:srgbClr val="000000"/>
                </a:solidFill>
                <a:latin typeface="Segoe UI Light"/>
              </a:defRPr>
            </a:pPr>
          </a:p>
        </c:txPr>
        <c:crossAx val="19381914"/>
        <c:crosses val="autoZero"/>
        <c:auto val="1"/>
        <c:lblAlgn val="ctr"/>
        <c:lblOffset val="100"/>
      </c:catAx>
      <c:valAx>
        <c:axId val="19381914"/>
        <c:scaling>
          <c:orientation val="minMax"/>
          <c:max val="60000"/>
          <c:min val="0"/>
        </c:scaling>
        <c:delete val="1"/>
        <c:axPos val="l"/>
        <c:majorGridlines>
          <c:spPr>
            <a:ln w="9360">
              <a:solidFill>
                <a:srgbClr val="d9d9d9"/>
              </a:solidFill>
              <a:round/>
            </a:ln>
          </c:spPr>
        </c:majorGridlines>
        <c:numFmt formatCode="#,##0" sourceLinked="0"/>
        <c:majorTickMark val="out"/>
        <c:minorTickMark val="none"/>
        <c:tickLblPos val="nextTo"/>
        <c:spPr>
          <a:ln w="6480">
            <a:solidFill>
              <a:srgbClr val="8b8b8b"/>
            </a:solidFill>
            <a:round/>
          </a:ln>
        </c:spPr>
        <c:txPr>
          <a:bodyPr/>
          <a:lstStyle/>
          <a:p>
            <a:pPr>
              <a:defRPr b="0" sz="1400" spc="-1" strike="noStrike">
                <a:solidFill>
                  <a:srgbClr val="000000"/>
                </a:solidFill>
                <a:latin typeface="Segoe UI Light"/>
              </a:defRPr>
            </a:pPr>
          </a:p>
        </c:txPr>
        <c:crossAx val="67657472"/>
        <c:crosses val="autoZero"/>
        <c:majorUnit val="10000"/>
      </c:valAx>
      <c:spPr>
        <a:noFill/>
        <a:ln>
          <a:noFill/>
        </a:ln>
      </c:spPr>
    </c:plotArea>
    <c:plotVisOnly val="1"/>
    <c:dispBlanksAs val="gap"/>
  </c:chart>
  <c:spPr>
    <a:noFill/>
    <a:ln w="9360">
      <a:noFill/>
    </a:ln>
  </c:spPr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title>
      <c:tx>
        <c:rich>
          <a:bodyPr rot="0"/>
          <a:lstStyle/>
          <a:p>
            <a:pPr>
              <a:defRPr b="1" sz="1800" spc="-1" strike="noStrike">
                <a:solidFill>
                  <a:srgbClr val="000000"/>
                </a:solidFill>
                <a:latin typeface="Segoe UI Light"/>
              </a:defRPr>
            </a:pPr>
            <a:r>
              <a:rPr b="1" sz="1800" spc="-1" strike="noStrike">
                <a:solidFill>
                  <a:srgbClr val="000000"/>
                </a:solidFill>
                <a:latin typeface="Segoe UI Light"/>
              </a:rPr>
              <a:t>Presenze (in mln)</a:t>
            </a:r>
          </a:p>
        </c:rich>
      </c:tx>
      <c:layout>
        <c:manualLayout>
          <c:xMode val="edge"/>
          <c:yMode val="edge"/>
          <c:x val="0.301217391304348"/>
          <c:y val="0.0312452136621228"/>
        </c:manualLayout>
      </c:layout>
      <c:overlay val="0"/>
      <c:spPr>
        <a:noFill/>
        <a:ln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0500869565217391"/>
          <c:y val="0.165875325470976"/>
          <c:w val="0.918260869565217"/>
          <c:h val="0.67437586154081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Presenze (in mln)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</c:spPr>
          <c:invertIfNegative val="0"/>
          <c:dLbls>
            <c:numFmt formatCode="#,##0.0" sourceLinked="1"/>
            <c:txPr>
              <a:bodyPr/>
              <a:lstStyle/>
              <a:p>
                <a:pPr>
                  <a:defRPr b="1" sz="1400" spc="-1" strike="noStrike">
                    <a:solidFill>
                      <a:srgbClr val="000000"/>
                    </a:solidFill>
                    <a:latin typeface="Segoe UI Light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eparator>; </c:separator>
            <c:showLeaderLines val="0"/>
          </c:dLbls>
          <c:cat>
            <c:strRef>
              <c:f>categories</c:f>
              <c:strCache>
                <c:ptCount val="9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9"/>
                <c:pt idx="0">
                  <c:v>7.534596</c:v>
                </c:pt>
                <c:pt idx="1">
                  <c:v>8.066423</c:v>
                </c:pt>
                <c:pt idx="2">
                  <c:v>7.983799</c:v>
                </c:pt>
                <c:pt idx="3">
                  <c:v>8.28293</c:v>
                </c:pt>
                <c:pt idx="4">
                  <c:v>8.684934</c:v>
                </c:pt>
                <c:pt idx="5">
                  <c:v>9.191327</c:v>
                </c:pt>
                <c:pt idx="6">
                  <c:v>9.429532</c:v>
                </c:pt>
                <c:pt idx="7">
                  <c:v>10.171022</c:v>
                </c:pt>
                <c:pt idx="8">
                  <c:v>10.70134</c:v>
                </c:pt>
              </c:numCache>
            </c:numRef>
          </c:val>
        </c:ser>
        <c:gapWidth val="100"/>
        <c:overlap val="-27"/>
        <c:axId val="21084834"/>
        <c:axId val="18964312"/>
      </c:barChart>
      <c:catAx>
        <c:axId val="21084834"/>
        <c:scaling>
          <c:orientation val="minMax"/>
        </c:scaling>
        <c:delete val="0"/>
        <c:axPos val="b"/>
        <c:numFmt formatCode="[$-410]DD/MM/YYYY" sourceLinked="1"/>
        <c:majorTickMark val="none"/>
        <c:minorTickMark val="none"/>
        <c:tickLblPos val="nextTo"/>
        <c:spPr>
          <a:ln w="9360">
            <a:solidFill>
              <a:srgbClr val="d9d9d9"/>
            </a:solidFill>
            <a:round/>
          </a:ln>
        </c:spPr>
        <c:txPr>
          <a:bodyPr/>
          <a:lstStyle/>
          <a:p>
            <a:pPr>
              <a:defRPr b="1" sz="1400" spc="-1" strike="noStrike">
                <a:solidFill>
                  <a:srgbClr val="000000"/>
                </a:solidFill>
                <a:latin typeface="Segoe UI Light"/>
              </a:defRPr>
            </a:pPr>
          </a:p>
        </c:txPr>
        <c:crossAx val="18964312"/>
        <c:crosses val="autoZero"/>
        <c:auto val="1"/>
        <c:lblAlgn val="ctr"/>
        <c:lblOffset val="100"/>
      </c:catAx>
      <c:valAx>
        <c:axId val="18964312"/>
        <c:scaling>
          <c:orientation val="minMax"/>
          <c:max val="12"/>
          <c:min val="0"/>
        </c:scaling>
        <c:delete val="1"/>
        <c:axPos val="l"/>
        <c:majorGridlines>
          <c:spPr>
            <a:ln w="9360">
              <a:solidFill>
                <a:srgbClr val="d9d9d9"/>
              </a:solidFill>
              <a:round/>
            </a:ln>
          </c:spPr>
        </c:majorGridlines>
        <c:numFmt formatCode="#,##0.0" sourceLinked="0"/>
        <c:majorTickMark val="out"/>
        <c:minorTickMark val="none"/>
        <c:tickLblPos val="nextTo"/>
        <c:spPr>
          <a:ln w="6480">
            <a:solidFill>
              <a:srgbClr val="8b8b8b"/>
            </a:solidFill>
            <a:round/>
          </a:ln>
        </c:spPr>
        <c:txPr>
          <a:bodyPr/>
          <a:lstStyle/>
          <a:p>
            <a:pPr>
              <a:defRPr b="0" sz="1400" spc="-1" strike="noStrike">
                <a:solidFill>
                  <a:srgbClr val="000000"/>
                </a:solidFill>
                <a:latin typeface="Segoe UI Light"/>
              </a:defRPr>
            </a:pPr>
          </a:p>
        </c:txPr>
        <c:crossAx val="21084834"/>
        <c:crosses val="autoZero"/>
        <c:majorUnit val="2"/>
      </c:valAx>
      <c:spPr>
        <a:noFill/>
        <a:ln>
          <a:noFill/>
        </a:ln>
      </c:spPr>
    </c:plotArea>
    <c:plotVisOnly val="1"/>
    <c:dispBlanksAs val="gap"/>
  </c:chart>
  <c:spPr>
    <a:noFill/>
    <a:ln w="9360">
      <a:noFill/>
    </a:ln>
  </c:spPr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title>
      <c:tx>
        <c:rich>
          <a:bodyPr rot="0"/>
          <a:lstStyle/>
          <a:p>
            <a:pPr>
              <a:defRPr b="1" sz="1800" spc="-1" strike="noStrike">
                <a:solidFill>
                  <a:srgbClr val="000000"/>
                </a:solidFill>
                <a:latin typeface="Segoe UI Light"/>
              </a:defRPr>
            </a:pPr>
            <a:r>
              <a:rPr b="1" sz="1800" spc="-1" strike="noStrike">
                <a:solidFill>
                  <a:srgbClr val="000000"/>
                </a:solidFill>
                <a:latin typeface="Segoe UI Light"/>
              </a:rPr>
              <a:t>Posti letto</a:t>
            </a:r>
          </a:p>
        </c:rich>
      </c:tx>
      <c:layout>
        <c:manualLayout>
          <c:xMode val="edge"/>
          <c:yMode val="edge"/>
          <c:x val="0.3582"/>
          <c:y val="0.0312307692307692"/>
        </c:manualLayout>
      </c:layout>
      <c:overlay val="0"/>
      <c:spPr>
        <a:noFill/>
        <a:ln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0408"/>
          <c:y val="0.214461538461538"/>
          <c:w val="0.9182"/>
          <c:h val="0.63630769230769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Posti letto</c:v>
                </c:pt>
              </c:strCache>
            </c:strRef>
          </c:tx>
          <c:spPr>
            <a:solidFill>
              <a:srgbClr val="008080"/>
            </a:solidFill>
            <a:ln>
              <a:noFill/>
            </a:ln>
          </c:spPr>
          <c:invertIfNegative val="0"/>
          <c:dLbls>
            <c:numFmt formatCode="#,##0" sourceLinked="1"/>
            <c:txPr>
              <a:bodyPr/>
              <a:lstStyle/>
              <a:p>
                <a:pPr>
                  <a:defRPr b="1" sz="1400" spc="-1" strike="noStrike">
                    <a:solidFill>
                      <a:srgbClr val="000000"/>
                    </a:solidFill>
                    <a:latin typeface="Segoe UI Light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eparator>; </c:separator>
            <c:showLeaderLines val="0"/>
          </c:dLbls>
          <c:cat>
            <c:strRef>
              <c:f>categories</c:f>
              <c:strCache>
                <c:ptCount val="5"/>
                <c:pt idx="0">
                  <c:v>2010</c:v>
                </c:pt>
                <c:pt idx="1">
                  <c:v>2012</c:v>
                </c:pt>
                <c:pt idx="2">
                  <c:v>2014</c:v>
                </c:pt>
                <c:pt idx="3">
                  <c:v>2016</c:v>
                </c:pt>
                <c:pt idx="4">
                  <c:v>2018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5"/>
                <c:pt idx="0">
                  <c:v>19726.8333333333</c:v>
                </c:pt>
                <c:pt idx="1">
                  <c:v>20251.3333333333</c:v>
                </c:pt>
                <c:pt idx="2">
                  <c:v>20822.4166666667</c:v>
                </c:pt>
                <c:pt idx="3">
                  <c:v>22169.5</c:v>
                </c:pt>
                <c:pt idx="4">
                  <c:v>23172.0166666667</c:v>
                </c:pt>
              </c:numCache>
            </c:numRef>
          </c:val>
        </c:ser>
        <c:gapWidth val="100"/>
        <c:overlap val="-27"/>
        <c:axId val="64294394"/>
        <c:axId val="16230947"/>
      </c:barChart>
      <c:catAx>
        <c:axId val="64294394"/>
        <c:scaling>
          <c:orientation val="minMax"/>
        </c:scaling>
        <c:delete val="0"/>
        <c:axPos val="b"/>
        <c:numFmt formatCode="[$-410]DD/MM/YYYY" sourceLinked="1"/>
        <c:majorTickMark val="none"/>
        <c:minorTickMark val="none"/>
        <c:tickLblPos val="nextTo"/>
        <c:spPr>
          <a:ln w="9360">
            <a:solidFill>
              <a:srgbClr val="d9d9d9"/>
            </a:solidFill>
            <a:round/>
          </a:ln>
        </c:spPr>
        <c:txPr>
          <a:bodyPr/>
          <a:lstStyle/>
          <a:p>
            <a:pPr>
              <a:defRPr b="1" sz="1400" spc="-1" strike="noStrike">
                <a:solidFill>
                  <a:srgbClr val="000000"/>
                </a:solidFill>
                <a:latin typeface="Segoe UI Light"/>
              </a:defRPr>
            </a:pPr>
          </a:p>
        </c:txPr>
        <c:crossAx val="16230947"/>
        <c:crosses val="autoZero"/>
        <c:auto val="1"/>
        <c:lblAlgn val="ctr"/>
        <c:lblOffset val="100"/>
      </c:catAx>
      <c:valAx>
        <c:axId val="16230947"/>
        <c:scaling>
          <c:orientation val="minMax"/>
          <c:max val="25000"/>
          <c:min val="0"/>
        </c:scaling>
        <c:delete val="1"/>
        <c:axPos val="l"/>
        <c:majorGridlines>
          <c:spPr>
            <a:ln w="9360">
              <a:solidFill>
                <a:srgbClr val="d9d9d9"/>
              </a:solidFill>
              <a:round/>
            </a:ln>
          </c:spPr>
        </c:majorGridlines>
        <c:numFmt formatCode="#,##0" sourceLinked="0"/>
        <c:majorTickMark val="out"/>
        <c:minorTickMark val="none"/>
        <c:tickLblPos val="nextTo"/>
        <c:spPr>
          <a:ln w="6480">
            <a:solidFill>
              <a:srgbClr val="8b8b8b"/>
            </a:solidFill>
            <a:round/>
          </a:ln>
        </c:spPr>
        <c:txPr>
          <a:bodyPr/>
          <a:lstStyle/>
          <a:p>
            <a:pPr>
              <a:defRPr b="0" sz="1400" spc="-1" strike="noStrike">
                <a:solidFill>
                  <a:srgbClr val="000000"/>
                </a:solidFill>
                <a:latin typeface="Segoe UI Light"/>
              </a:defRPr>
            </a:pPr>
          </a:p>
        </c:txPr>
        <c:crossAx val="64294394"/>
        <c:crosses val="autoZero"/>
        <c:majorUnit val="5000"/>
      </c:valAx>
      <c:spPr>
        <a:noFill/>
        <a:ln>
          <a:noFill/>
        </a:ln>
      </c:spPr>
    </c:plotArea>
    <c:plotVisOnly val="1"/>
    <c:dispBlanksAs val="gap"/>
  </c:chart>
  <c:spPr>
    <a:noFill/>
    <a:ln w="9360">
      <a:noFill/>
    </a:ln>
  </c:spPr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title>
      <c:tx>
        <c:rich>
          <a:bodyPr rot="0"/>
          <a:lstStyle/>
          <a:p>
            <a:pPr>
              <a:defRPr b="1" sz="1800" spc="-1" strike="noStrike">
                <a:solidFill>
                  <a:srgbClr val="000000"/>
                </a:solidFill>
                <a:latin typeface="Segoe UI Light"/>
              </a:defRPr>
            </a:pPr>
            <a:r>
              <a:rPr b="1" sz="1800" spc="-1" strike="noStrike">
                <a:solidFill>
                  <a:srgbClr val="000000"/>
                </a:solidFill>
                <a:latin typeface="Segoe UI Light"/>
              </a:rPr>
              <a:t>Presenze (in mln)</a:t>
            </a:r>
          </a:p>
        </c:rich>
      </c:tx>
      <c:layout>
        <c:manualLayout>
          <c:xMode val="edge"/>
          <c:yMode val="edge"/>
          <c:x val="0.301217391304348"/>
          <c:y val="0.0312452136621228"/>
        </c:manualLayout>
      </c:layout>
      <c:overlay val="0"/>
      <c:spPr>
        <a:noFill/>
        <a:ln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0408695652173913"/>
          <c:y val="0.209067238474498"/>
          <c:w val="0.918260869565217"/>
          <c:h val="0.64190534538214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Presenze (in mln)</c:v>
                </c:pt>
              </c:strCache>
            </c:strRef>
          </c:tx>
          <c:spPr>
            <a:solidFill>
              <a:srgbClr val="008080"/>
            </a:solidFill>
            <a:ln>
              <a:noFill/>
            </a:ln>
          </c:spPr>
          <c:invertIfNegative val="0"/>
          <c:dLbls>
            <c:numFmt formatCode="#,##0.0" sourceLinked="1"/>
            <c:txPr>
              <a:bodyPr/>
              <a:lstStyle/>
              <a:p>
                <a:pPr>
                  <a:defRPr b="1" sz="1400" spc="-1" strike="noStrike">
                    <a:solidFill>
                      <a:srgbClr val="000000"/>
                    </a:solidFill>
                    <a:latin typeface="Segoe UI Light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eparator>; </c:separator>
            <c:showLeaderLines val="0"/>
          </c:dLbls>
          <c:cat>
            <c:strRef>
              <c:f>categories</c:f>
              <c:strCache>
                <c:ptCount val="9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9"/>
                <c:pt idx="0">
                  <c:v>2.15657</c:v>
                </c:pt>
                <c:pt idx="1">
                  <c:v>2.43272</c:v>
                </c:pt>
                <c:pt idx="2">
                  <c:v>2.368664</c:v>
                </c:pt>
                <c:pt idx="3">
                  <c:v>2.412868</c:v>
                </c:pt>
                <c:pt idx="4">
                  <c:v>2.430169</c:v>
                </c:pt>
                <c:pt idx="5">
                  <c:v>2.576648</c:v>
                </c:pt>
                <c:pt idx="6">
                  <c:v>2.655086</c:v>
                </c:pt>
                <c:pt idx="7">
                  <c:v>2.722292</c:v>
                </c:pt>
                <c:pt idx="8">
                  <c:v>2.778943</c:v>
                </c:pt>
              </c:numCache>
            </c:numRef>
          </c:val>
        </c:ser>
        <c:gapWidth val="100"/>
        <c:overlap val="-27"/>
        <c:axId val="45649974"/>
        <c:axId val="66541062"/>
      </c:barChart>
      <c:catAx>
        <c:axId val="45649974"/>
        <c:scaling>
          <c:orientation val="minMax"/>
        </c:scaling>
        <c:delete val="0"/>
        <c:axPos val="b"/>
        <c:numFmt formatCode="[$-410]DD/MM/YYYY" sourceLinked="1"/>
        <c:majorTickMark val="none"/>
        <c:minorTickMark val="none"/>
        <c:tickLblPos val="nextTo"/>
        <c:spPr>
          <a:ln w="9360">
            <a:solidFill>
              <a:srgbClr val="d9d9d9"/>
            </a:solidFill>
            <a:round/>
          </a:ln>
        </c:spPr>
        <c:txPr>
          <a:bodyPr/>
          <a:lstStyle/>
          <a:p>
            <a:pPr>
              <a:defRPr b="1" sz="1400" spc="-1" strike="noStrike">
                <a:solidFill>
                  <a:srgbClr val="000000"/>
                </a:solidFill>
                <a:latin typeface="Segoe UI Light"/>
              </a:defRPr>
            </a:pPr>
          </a:p>
        </c:txPr>
        <c:crossAx val="66541062"/>
        <c:crosses val="autoZero"/>
        <c:auto val="1"/>
        <c:lblAlgn val="ctr"/>
        <c:lblOffset val="100"/>
      </c:catAx>
      <c:valAx>
        <c:axId val="66541062"/>
        <c:scaling>
          <c:orientation val="minMax"/>
          <c:max val="3"/>
          <c:min val="0"/>
        </c:scaling>
        <c:delete val="1"/>
        <c:axPos val="l"/>
        <c:majorGridlines>
          <c:spPr>
            <a:ln w="9360">
              <a:solidFill>
                <a:srgbClr val="d9d9d9"/>
              </a:solidFill>
              <a:round/>
            </a:ln>
          </c:spPr>
        </c:majorGridlines>
        <c:numFmt formatCode="#,##0.0" sourceLinked="0"/>
        <c:majorTickMark val="out"/>
        <c:minorTickMark val="none"/>
        <c:tickLblPos val="nextTo"/>
        <c:spPr>
          <a:ln w="6480">
            <a:solidFill>
              <a:srgbClr val="8b8b8b"/>
            </a:solidFill>
            <a:round/>
          </a:ln>
        </c:spPr>
        <c:txPr>
          <a:bodyPr/>
          <a:lstStyle/>
          <a:p>
            <a:pPr>
              <a:defRPr b="0" sz="1400" spc="-1" strike="noStrike">
                <a:solidFill>
                  <a:srgbClr val="000000"/>
                </a:solidFill>
                <a:latin typeface="Segoe UI Light"/>
              </a:defRPr>
            </a:pPr>
          </a:p>
        </c:txPr>
        <c:crossAx val="45649974"/>
        <c:crosses val="autoZero"/>
        <c:majorUnit val="0.5"/>
      </c:valAx>
      <c:spPr>
        <a:noFill/>
        <a:ln>
          <a:noFill/>
        </a:ln>
      </c:spPr>
    </c:plotArea>
    <c:plotVisOnly val="1"/>
    <c:dispBlanksAs val="gap"/>
  </c:chart>
  <c:spPr>
    <a:noFill/>
    <a:ln w="9360">
      <a:noFill/>
    </a:ln>
  </c:spPr>
</c:chartSpace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en-US" sz="1800" spc="-1" strike="noStrike">
                <a:solidFill>
                  <a:srgbClr val="000000"/>
                </a:solidFill>
                <a:latin typeface="Segoe UI Light"/>
              </a:rPr>
              <a:t>Fai clic per spostare la diapositiva</a:t>
            </a:r>
            <a:endParaRPr b="0" lang="en-US" sz="1800" spc="-1" strike="noStrike">
              <a:solidFill>
                <a:srgbClr val="000000"/>
              </a:solidFill>
              <a:latin typeface="Segoe UI Light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it-IT" sz="2000" spc="-1" strike="noStrike">
                <a:latin typeface="Arial"/>
              </a:rPr>
              <a:t>Fai clic per modificare il formato delle note</a:t>
            </a:r>
            <a:endParaRPr b="0" lang="it-IT" sz="2000" spc="-1" strike="noStrike">
              <a:latin typeface="Arial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it-IT" sz="1400" spc="-1" strike="noStrike">
                <a:latin typeface="Times New Roman"/>
              </a:rPr>
              <a:t>&lt;intestazione&gt;</a:t>
            </a:r>
            <a:endParaRPr b="0" lang="it-IT" sz="1400" spc="-1" strike="noStrike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r>
              <a:rPr b="0" lang="it-IT" sz="1400" spc="-1" strike="noStrike">
                <a:latin typeface="Times New Roman"/>
              </a:rPr>
              <a:t>&lt;data/ora&gt;</a:t>
            </a:r>
            <a:endParaRPr b="0" lang="it-IT" sz="1400" spc="-1" strike="noStrike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r>
              <a:rPr b="0" lang="it-IT" sz="1400" spc="-1" strike="noStrike">
                <a:latin typeface="Times New Roman"/>
              </a:rPr>
              <a:t>&lt;piè di pagina&gt;</a:t>
            </a:r>
            <a:endParaRPr b="0" lang="it-IT" sz="1400" spc="-1" strike="noStrike">
              <a:latin typeface="Times New Roman"/>
            </a:endParaRPr>
          </a:p>
        </p:txBody>
      </p:sp>
      <p:sp>
        <p:nvSpPr>
          <p:cNvPr id="46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r"/>
            <a:fld id="{F6E58F9A-26D6-4C20-8FA5-CF355E1F17ED}" type="slidenum">
              <a:rPr b="0" lang="it-IT" sz="1400" spc="-1" strike="noStrike">
                <a:latin typeface="Times New Roman"/>
              </a:rPr>
              <a:t>&lt;numero&gt;</a:t>
            </a:fld>
            <a:endParaRPr b="0" lang="it-IT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0.xml.rels><?xml version="1.0" encoding="UTF-8"?>
<Relationships xmlns="http://schemas.openxmlformats.org/package/2006/relationships"><Relationship Id="rId1" Type="http://schemas.openxmlformats.org/officeDocument/2006/relationships/slide" Target="../slides/slide10.xml"/><Relationship Id="rId2" Type="http://schemas.openxmlformats.org/officeDocument/2006/relationships/notesMaster" Target="../notesMasters/notesMaster1.xml"/>
</Relationships>
</file>

<file path=ppt/notesSlides/_rels/notesSlide11.xml.rels><?xml version="1.0" encoding="UTF-8"?>
<Relationships xmlns="http://schemas.openxmlformats.org/package/2006/relationships"><Relationship Id="rId1" Type="http://schemas.openxmlformats.org/officeDocument/2006/relationships/slide" Target="../slides/slide11.xml"/><Relationship Id="rId2" Type="http://schemas.openxmlformats.org/officeDocument/2006/relationships/notesMaster" Target="../notesMasters/notesMaster1.xml"/>
</Relationships>
</file>

<file path=ppt/notesSlides/_rels/notesSlide12.xml.rels><?xml version="1.0" encoding="UTF-8"?>
<Relationships xmlns="http://schemas.openxmlformats.org/package/2006/relationships"><Relationship Id="rId1" Type="http://schemas.openxmlformats.org/officeDocument/2006/relationships/slide" Target="../slides/slide12.xml"/><Relationship Id="rId2" Type="http://schemas.openxmlformats.org/officeDocument/2006/relationships/notesMaster" Target="../notesMasters/notesMaster1.xml"/>
</Relationships>
</file>

<file path=ppt/notesSlides/_rels/notesSlide13.xml.rels><?xml version="1.0" encoding="UTF-8"?>
<Relationships xmlns="http://schemas.openxmlformats.org/package/2006/relationships"><Relationship Id="rId1" Type="http://schemas.openxmlformats.org/officeDocument/2006/relationships/slide" Target="../slides/slide13.xml"/><Relationship Id="rId2" Type="http://schemas.openxmlformats.org/officeDocument/2006/relationships/notesMaster" Target="../notesMasters/notesMaster1.xml"/>
</Relationships>
</file>

<file path=ppt/notesSlides/notesSlide10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8" name="PlaceHolder 1"/>
          <p:cNvSpPr>
            <a:spLocks noGrp="1"/>
          </p:cNvSpPr>
          <p:nvPr>
            <p:ph type="sldImg"/>
          </p:nvPr>
        </p:nvSpPr>
        <p:spPr>
          <a:xfrm>
            <a:off x="422280" y="1241280"/>
            <a:ext cx="5952600" cy="3349440"/>
          </a:xfrm>
          <a:prstGeom prst="rect">
            <a:avLst/>
          </a:prstGeom>
        </p:spPr>
      </p:sp>
      <p:sp>
        <p:nvSpPr>
          <p:cNvPr id="709" name="PlaceHolder 2"/>
          <p:cNvSpPr>
            <a:spLocks noGrp="1"/>
          </p:cNvSpPr>
          <p:nvPr>
            <p:ph type="body"/>
          </p:nvPr>
        </p:nvSpPr>
        <p:spPr>
          <a:xfrm>
            <a:off x="679680" y="4777200"/>
            <a:ext cx="5437800" cy="3908160"/>
          </a:xfrm>
          <a:prstGeom prst="rect">
            <a:avLst/>
          </a:prstGeom>
        </p:spPr>
        <p:txBody>
          <a:bodyPr>
            <a:noAutofit/>
          </a:bodyPr>
          <a:p>
            <a:endParaRPr b="0" lang="it-IT" sz="2000" spc="-1" strike="noStrike">
              <a:latin typeface="Arial"/>
            </a:endParaRPr>
          </a:p>
        </p:txBody>
      </p:sp>
      <p:sp>
        <p:nvSpPr>
          <p:cNvPr id="710" name="TextShape 3"/>
          <p:cNvSpPr txBox="1"/>
          <p:nvPr/>
        </p:nvSpPr>
        <p:spPr>
          <a:xfrm>
            <a:off x="3850560" y="9428760"/>
            <a:ext cx="2945160" cy="49752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22219EAF-9CC8-45B6-956C-430D6FA3044F}" type="slidenum">
              <a:rPr b="0" lang="it-IT" sz="1200" spc="-1" strike="noStrike">
                <a:solidFill>
                  <a:srgbClr val="000000"/>
                </a:solidFill>
                <a:latin typeface="+mn-lt"/>
                <a:ea typeface="+mn-ea"/>
              </a:rPr>
              <a:t>&lt;numero&gt;</a:t>
            </a:fld>
            <a:endParaRPr b="0" lang="it-IT" sz="1200" spc="-1" strike="noStrike">
              <a:latin typeface="Times New Roman"/>
            </a:endParaRPr>
          </a:p>
        </p:txBody>
      </p:sp>
    </p:spTree>
  </p:cSld>
</p:notes>
</file>

<file path=ppt/notesSlides/notesSlide1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1" name="PlaceHolder 1"/>
          <p:cNvSpPr>
            <a:spLocks noGrp="1"/>
          </p:cNvSpPr>
          <p:nvPr>
            <p:ph type="sldImg"/>
          </p:nvPr>
        </p:nvSpPr>
        <p:spPr>
          <a:xfrm>
            <a:off x="422280" y="1241280"/>
            <a:ext cx="5952600" cy="3349440"/>
          </a:xfrm>
          <a:prstGeom prst="rect">
            <a:avLst/>
          </a:prstGeom>
        </p:spPr>
      </p:sp>
      <p:sp>
        <p:nvSpPr>
          <p:cNvPr id="712" name="PlaceHolder 2"/>
          <p:cNvSpPr>
            <a:spLocks noGrp="1"/>
          </p:cNvSpPr>
          <p:nvPr>
            <p:ph type="body"/>
          </p:nvPr>
        </p:nvSpPr>
        <p:spPr>
          <a:xfrm>
            <a:off x="679680" y="4777200"/>
            <a:ext cx="5437800" cy="3908160"/>
          </a:xfrm>
          <a:prstGeom prst="rect">
            <a:avLst/>
          </a:prstGeom>
        </p:spPr>
        <p:txBody>
          <a:bodyPr>
            <a:noAutofit/>
          </a:bodyPr>
          <a:p>
            <a:pPr marL="216000" indent="-216000">
              <a:lnSpc>
                <a:spcPct val="100000"/>
              </a:lnSpc>
            </a:pPr>
            <a:br/>
            <a:endParaRPr b="0" lang="it-IT" sz="2000" spc="-1" strike="noStrike">
              <a:latin typeface="Arial"/>
            </a:endParaRPr>
          </a:p>
        </p:txBody>
      </p:sp>
      <p:sp>
        <p:nvSpPr>
          <p:cNvPr id="713" name="TextShape 3"/>
          <p:cNvSpPr txBox="1"/>
          <p:nvPr/>
        </p:nvSpPr>
        <p:spPr>
          <a:xfrm>
            <a:off x="3850560" y="9428760"/>
            <a:ext cx="2945160" cy="49752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D57430E3-BB48-4682-AD1A-18AC5D03B640}" type="slidenum">
              <a:rPr b="0" lang="it-IT" sz="1200" spc="-1" strike="noStrike">
                <a:solidFill>
                  <a:srgbClr val="000000"/>
                </a:solidFill>
                <a:latin typeface="+mn-lt"/>
                <a:ea typeface="+mn-ea"/>
              </a:rPr>
              <a:t>&lt;numero&gt;</a:t>
            </a:fld>
            <a:endParaRPr b="0" lang="it-IT" sz="1200" spc="-1" strike="noStrike">
              <a:latin typeface="Times New Roman"/>
            </a:endParaRPr>
          </a:p>
        </p:txBody>
      </p:sp>
    </p:spTree>
  </p:cSld>
</p:notes>
</file>

<file path=ppt/notesSlides/notesSlide1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4" name="PlaceHolder 1"/>
          <p:cNvSpPr>
            <a:spLocks noGrp="1"/>
          </p:cNvSpPr>
          <p:nvPr>
            <p:ph type="sldImg"/>
          </p:nvPr>
        </p:nvSpPr>
        <p:spPr>
          <a:xfrm>
            <a:off x="422280" y="1241280"/>
            <a:ext cx="5952600" cy="3349440"/>
          </a:xfrm>
          <a:prstGeom prst="rect">
            <a:avLst/>
          </a:prstGeom>
        </p:spPr>
      </p:sp>
      <p:sp>
        <p:nvSpPr>
          <p:cNvPr id="715" name="PlaceHolder 2"/>
          <p:cNvSpPr>
            <a:spLocks noGrp="1"/>
          </p:cNvSpPr>
          <p:nvPr>
            <p:ph type="body"/>
          </p:nvPr>
        </p:nvSpPr>
        <p:spPr>
          <a:xfrm>
            <a:off x="679680" y="4777200"/>
            <a:ext cx="5437800" cy="3908160"/>
          </a:xfrm>
          <a:prstGeom prst="rect">
            <a:avLst/>
          </a:prstGeom>
        </p:spPr>
        <p:txBody>
          <a:bodyPr>
            <a:noAutofit/>
          </a:bodyPr>
          <a:p>
            <a:endParaRPr b="0" lang="it-IT" sz="2000" spc="-1" strike="noStrike">
              <a:latin typeface="Arial"/>
            </a:endParaRPr>
          </a:p>
        </p:txBody>
      </p:sp>
      <p:sp>
        <p:nvSpPr>
          <p:cNvPr id="716" name="TextShape 3"/>
          <p:cNvSpPr txBox="1"/>
          <p:nvPr/>
        </p:nvSpPr>
        <p:spPr>
          <a:xfrm>
            <a:off x="3850560" y="9428760"/>
            <a:ext cx="2945160" cy="49752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C5E67AEB-24E4-41F6-8D65-6CC1BE55E6D8}" type="slidenum">
              <a:rPr b="0" lang="it-IT" sz="1200" spc="-1" strike="noStrike">
                <a:solidFill>
                  <a:srgbClr val="000000"/>
                </a:solidFill>
                <a:latin typeface="+mn-lt"/>
                <a:ea typeface="+mn-ea"/>
              </a:rPr>
              <a:t>&lt;numero&gt;</a:t>
            </a:fld>
            <a:endParaRPr b="0" lang="it-IT" sz="1200" spc="-1" strike="noStrike">
              <a:latin typeface="Times New Roman"/>
            </a:endParaRPr>
          </a:p>
        </p:txBody>
      </p:sp>
    </p:spTree>
  </p:cSld>
</p:notes>
</file>

<file path=ppt/notesSlides/notesSlide1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" name="PlaceHolder 1"/>
          <p:cNvSpPr>
            <a:spLocks noGrp="1"/>
          </p:cNvSpPr>
          <p:nvPr>
            <p:ph type="sldImg"/>
          </p:nvPr>
        </p:nvSpPr>
        <p:spPr>
          <a:xfrm>
            <a:off x="422280" y="1241280"/>
            <a:ext cx="5952600" cy="3349440"/>
          </a:xfrm>
          <a:prstGeom prst="rect">
            <a:avLst/>
          </a:prstGeom>
        </p:spPr>
      </p:sp>
      <p:sp>
        <p:nvSpPr>
          <p:cNvPr id="718" name="PlaceHolder 2"/>
          <p:cNvSpPr>
            <a:spLocks noGrp="1"/>
          </p:cNvSpPr>
          <p:nvPr>
            <p:ph type="body"/>
          </p:nvPr>
        </p:nvSpPr>
        <p:spPr>
          <a:xfrm>
            <a:off x="679680" y="4777200"/>
            <a:ext cx="5437800" cy="3908160"/>
          </a:xfrm>
          <a:prstGeom prst="rect">
            <a:avLst/>
          </a:prstGeom>
        </p:spPr>
        <p:txBody>
          <a:bodyPr>
            <a:noAutofit/>
          </a:bodyPr>
          <a:p>
            <a:endParaRPr b="0" lang="it-IT" sz="2000" spc="-1" strike="noStrike">
              <a:latin typeface="Arial"/>
            </a:endParaRPr>
          </a:p>
        </p:txBody>
      </p:sp>
      <p:sp>
        <p:nvSpPr>
          <p:cNvPr id="719" name="TextShape 3"/>
          <p:cNvSpPr txBox="1"/>
          <p:nvPr/>
        </p:nvSpPr>
        <p:spPr>
          <a:xfrm>
            <a:off x="3850560" y="9428760"/>
            <a:ext cx="2945160" cy="49752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0315690E-66E1-4320-AAF2-22E59407F6B8}" type="slidenum">
              <a:rPr b="0" lang="it-IT" sz="1200" spc="-1" strike="noStrike">
                <a:solidFill>
                  <a:srgbClr val="000000"/>
                </a:solidFill>
                <a:latin typeface="+mn-lt"/>
                <a:ea typeface="+mn-ea"/>
              </a:rPr>
              <a:t>&lt;numero&gt;</a:t>
            </a:fld>
            <a:endParaRPr b="0" lang="it-IT" sz="1200" spc="-1" strike="noStrike"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Segoe UI Light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Segoe UI Light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Segoe UI Light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Segoe UI Light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Segoe UI Light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Segoe UI Light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Segoe UI Light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Segoe UI Light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Segoe UI Light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Segoe UI Light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Segoe UI Light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Segoe UI Light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Segoe UI Light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Segoe UI Light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Segoe UI Light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Segoe UI Light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Segoe UI Light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Segoe UI Light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Segoe UI Light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Segoe UI Light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Segoe UI Light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Segoe UI Light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Segoe UI Light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Segoe UI Light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Segoe UI Light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Segoe UI Light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Segoe UI Light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Segoe UI Light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Segoe UI Light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Segoe UI Light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Segoe UI Light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Segoe UI Light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Segoe UI Light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Segoe UI Light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ECC1ACAC-8B4E-4A6E-9EF3-FCEECE69B26E}" type="datetime">
              <a:rPr b="0" lang="it-IT" sz="1200" spc="-1" strike="noStrike">
                <a:solidFill>
                  <a:srgbClr val="8b8b8b"/>
                </a:solidFill>
                <a:latin typeface="Segoe UI Light"/>
              </a:rPr>
              <a:t>13/12/19</a:t>
            </a:fld>
            <a:endParaRPr b="0" lang="it-IT" sz="1200" spc="-1" strike="noStrike">
              <a:latin typeface="Times New Roman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it-IT" sz="24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E9F9559E-50EC-487E-A080-281AADEA024A}" type="slidenum">
              <a:rPr b="0" lang="it-IT" sz="1200" spc="-1" strike="noStrike">
                <a:solidFill>
                  <a:srgbClr val="8b8b8b"/>
                </a:solidFill>
                <a:latin typeface="Segoe UI Light"/>
              </a:rPr>
              <a:t>&lt;numero&gt;</a:t>
            </a:fld>
            <a:endParaRPr b="0" lang="it-IT" sz="12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en-US" sz="1800" spc="-1" strike="noStrike">
                <a:solidFill>
                  <a:srgbClr val="000000"/>
                </a:solidFill>
                <a:latin typeface="Segoe UI Light"/>
              </a:rPr>
              <a:t>Fai clic per modificare il formato del testo del titolo</a:t>
            </a:r>
            <a:endParaRPr b="0" lang="en-US" sz="1800" spc="-1" strike="noStrike">
              <a:solidFill>
                <a:srgbClr val="000000"/>
              </a:solidFill>
              <a:latin typeface="Segoe UI Light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000000"/>
                </a:solidFill>
                <a:latin typeface="Segoe UI Light"/>
              </a:rPr>
              <a:t>Fai clic per modificare il formato del testo della struttura</a:t>
            </a:r>
            <a:endParaRPr b="0" lang="en-US" sz="2800" spc="-1" strike="noStrike">
              <a:solidFill>
                <a:srgbClr val="000000"/>
              </a:solidFill>
              <a:latin typeface="Segoe UI Light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Segoe UI Light"/>
              </a:rPr>
              <a:t>Secondo livello struttura</a:t>
            </a:r>
            <a:endParaRPr b="0" lang="en-US" sz="2000" spc="-1" strike="noStrike">
              <a:solidFill>
                <a:srgbClr val="000000"/>
              </a:solidFill>
              <a:latin typeface="Segoe UI Light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Segoe UI Light"/>
              </a:rPr>
              <a:t>Terzo livello struttura</a:t>
            </a:r>
            <a:endParaRPr b="0" lang="en-US" sz="1800" spc="-1" strike="noStrike">
              <a:solidFill>
                <a:srgbClr val="000000"/>
              </a:solidFill>
              <a:latin typeface="Segoe UI Light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Segoe UI Light"/>
              </a:rPr>
              <a:t>Quarto livello struttura</a:t>
            </a:r>
            <a:endParaRPr b="0" lang="en-US" sz="1800" spc="-1" strike="noStrike">
              <a:solidFill>
                <a:srgbClr val="000000"/>
              </a:solidFill>
              <a:latin typeface="Segoe UI Light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Segoe UI Light"/>
              </a:rPr>
              <a:t>Quinto livello struttura</a:t>
            </a:r>
            <a:endParaRPr b="0" lang="en-US" sz="2000" spc="-1" strike="noStrike">
              <a:solidFill>
                <a:srgbClr val="000000"/>
              </a:solidFill>
              <a:latin typeface="Segoe UI Light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Segoe UI Light"/>
              </a:rPr>
              <a:t>Sesto livello struttura</a:t>
            </a:r>
            <a:endParaRPr b="0" lang="en-US" sz="2000" spc="-1" strike="noStrike">
              <a:solidFill>
                <a:srgbClr val="000000"/>
              </a:solidFill>
              <a:latin typeface="Segoe UI Light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Segoe UI Light"/>
              </a:rPr>
              <a:t>Settimo livello struttura</a:t>
            </a:r>
            <a:endParaRPr b="0" lang="en-US" sz="2000" spc="-1" strike="noStrike">
              <a:solidFill>
                <a:srgbClr val="000000"/>
              </a:solidFill>
              <a:latin typeface="Segoe UI Light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chart" Target="../charts/chart1.xml"/><Relationship Id="rId2" Type="http://schemas.openxmlformats.org/officeDocument/2006/relationships/chart" Target="../charts/chart2.xml"/><Relationship Id="rId3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chart" Target="../charts/chart3.xml"/><Relationship Id="rId2" Type="http://schemas.openxmlformats.org/officeDocument/2006/relationships/chart" Target="../charts/chart4.xml"/><Relationship Id="rId3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image" Target="../media/image7.jpeg"/><Relationship Id="rId3" Type="http://schemas.openxmlformats.org/officeDocument/2006/relationships/image" Target="../media/image8.jpeg"/><Relationship Id="rId4" Type="http://schemas.openxmlformats.org/officeDocument/2006/relationships/image" Target="../media/image9.jpeg"/><Relationship Id="rId5" Type="http://schemas.openxmlformats.org/officeDocument/2006/relationships/image" Target="../media/image10.jpeg"/><Relationship Id="rId6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11.png"/><Relationship Id="rId2" Type="http://schemas.openxmlformats.org/officeDocument/2006/relationships/image" Target="../media/image12.png"/><Relationship Id="rId3" Type="http://schemas.openxmlformats.org/officeDocument/2006/relationships/image" Target="../media/image13.jpeg"/><Relationship Id="rId4" Type="http://schemas.openxmlformats.org/officeDocument/2006/relationships/image" Target="../media/image14.png"/><Relationship Id="rId5" Type="http://schemas.openxmlformats.org/officeDocument/2006/relationships/image" Target="../media/image15.jpeg"/><Relationship Id="rId6" Type="http://schemas.openxmlformats.org/officeDocument/2006/relationships/image" Target="../media/image16.jpeg"/><Relationship Id="rId7" Type="http://schemas.openxmlformats.org/officeDocument/2006/relationships/image" Target="../media/image17.png"/><Relationship Id="rId8" Type="http://schemas.openxmlformats.org/officeDocument/2006/relationships/image" Target="../media/image18.jpeg"/><Relationship Id="rId9" Type="http://schemas.openxmlformats.org/officeDocument/2006/relationships/image" Target="../media/image19.png"/><Relationship Id="rId10" Type="http://schemas.openxmlformats.org/officeDocument/2006/relationships/image" Target="../media/image20.png"/><Relationship Id="rId11" Type="http://schemas.openxmlformats.org/officeDocument/2006/relationships/image" Target="../media/image21.png"/><Relationship Id="rId12" Type="http://schemas.openxmlformats.org/officeDocument/2006/relationships/image" Target="../media/image22.png"/><Relationship Id="rId13" Type="http://schemas.openxmlformats.org/officeDocument/2006/relationships/image" Target="../media/image23.png"/><Relationship Id="rId14" Type="http://schemas.openxmlformats.org/officeDocument/2006/relationships/image" Target="../media/image24.png"/><Relationship Id="rId15" Type="http://schemas.openxmlformats.org/officeDocument/2006/relationships/image" Target="../media/image25.png"/><Relationship Id="rId16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CustomShape 1"/>
          <p:cNvSpPr/>
          <p:nvPr/>
        </p:nvSpPr>
        <p:spPr>
          <a:xfrm>
            <a:off x="0" y="1485720"/>
            <a:ext cx="12191760" cy="3886560"/>
          </a:xfrm>
          <a:prstGeom prst="rect">
            <a:avLst/>
          </a:prstGeom>
          <a:pattFill prst="ltUpDiag">
            <a:fgClr>
              <a:srgbClr val="3f3f3f"/>
            </a:fgClr>
            <a:bgClr>
              <a:srgbClr val="2f2f2f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8" name="CustomShape 2"/>
          <p:cNvSpPr/>
          <p:nvPr/>
        </p:nvSpPr>
        <p:spPr>
          <a:xfrm>
            <a:off x="789840" y="1017360"/>
            <a:ext cx="3949200" cy="48002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9" name="CustomShape 3"/>
          <p:cNvSpPr/>
          <p:nvPr/>
        </p:nvSpPr>
        <p:spPr>
          <a:xfrm flipV="1">
            <a:off x="4813200" y="5371560"/>
            <a:ext cx="228240" cy="456840"/>
          </a:xfrm>
          <a:prstGeom prst="rtTriangle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0" name="CustomShape 4"/>
          <p:cNvSpPr/>
          <p:nvPr/>
        </p:nvSpPr>
        <p:spPr>
          <a:xfrm>
            <a:off x="4813200" y="1028520"/>
            <a:ext cx="228240" cy="456840"/>
          </a:xfrm>
          <a:prstGeom prst="rtTriangle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1" name="CustomShape 5"/>
          <p:cNvSpPr/>
          <p:nvPr/>
        </p:nvSpPr>
        <p:spPr>
          <a:xfrm>
            <a:off x="4844880" y="3754080"/>
            <a:ext cx="6851520" cy="1218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00000"/>
              </a:lnSpc>
            </a:pPr>
            <a:r>
              <a:rPr b="1" lang="it-IT" sz="4000" spc="-1" strike="noStrike">
                <a:solidFill>
                  <a:srgbClr val="ffffff"/>
                </a:solidFill>
                <a:latin typeface="Century Gothic"/>
              </a:rPr>
              <a:t>FIRENZE E AREA FIORENTINA</a:t>
            </a:r>
            <a:endParaRPr b="0" lang="it-IT" sz="4000" spc="-1" strike="noStrike">
              <a:latin typeface="Arial"/>
            </a:endParaRPr>
          </a:p>
        </p:txBody>
      </p:sp>
      <p:sp>
        <p:nvSpPr>
          <p:cNvPr id="52" name="CustomShape 6"/>
          <p:cNvSpPr/>
          <p:nvPr/>
        </p:nvSpPr>
        <p:spPr>
          <a:xfrm>
            <a:off x="5308560" y="4360680"/>
            <a:ext cx="6387840" cy="42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 algn="r">
              <a:lnSpc>
                <a:spcPct val="100000"/>
              </a:lnSpc>
            </a:pPr>
            <a:r>
              <a:rPr b="0" lang="it-IT" sz="2800" spc="-1" strike="noStrike">
                <a:solidFill>
                  <a:srgbClr val="ffffff"/>
                </a:solidFill>
                <a:latin typeface="Century Gothic"/>
              </a:rPr>
              <a:t>Piano operativo 2020</a:t>
            </a:r>
            <a:endParaRPr b="0" lang="it-IT" sz="2800" spc="-1" strike="noStrike">
              <a:latin typeface="Arial"/>
            </a:endParaRPr>
          </a:p>
        </p:txBody>
      </p:sp>
      <p:grpSp>
        <p:nvGrpSpPr>
          <p:cNvPr id="53" name="Group 7"/>
          <p:cNvGrpSpPr/>
          <p:nvPr/>
        </p:nvGrpSpPr>
        <p:grpSpPr>
          <a:xfrm>
            <a:off x="1020240" y="1361520"/>
            <a:ext cx="3648960" cy="3844800"/>
            <a:chOff x="1020240" y="1361520"/>
            <a:chExt cx="3648960" cy="3844800"/>
          </a:xfrm>
        </p:grpSpPr>
        <p:sp>
          <p:nvSpPr>
            <p:cNvPr id="54" name="CustomShape 8"/>
            <p:cNvSpPr/>
            <p:nvPr/>
          </p:nvSpPr>
          <p:spPr>
            <a:xfrm>
              <a:off x="2374920" y="4710600"/>
              <a:ext cx="375840" cy="484920"/>
            </a:xfrm>
            <a:custGeom>
              <a:avLst/>
              <a:gdLst/>
              <a:ahLst/>
              <a:rect l="l" t="t" r="r" b="b"/>
              <a:pathLst>
                <a:path w="101" h="126">
                  <a:moveTo>
                    <a:pt x="0" y="118"/>
                  </a:moveTo>
                  <a:cubicBezTo>
                    <a:pt x="0" y="120"/>
                    <a:pt x="1" y="126"/>
                    <a:pt x="2" y="126"/>
                  </a:cubicBezTo>
                  <a:cubicBezTo>
                    <a:pt x="2" y="126"/>
                    <a:pt x="14" y="126"/>
                    <a:pt x="28" y="126"/>
                  </a:cubicBezTo>
                  <a:cubicBezTo>
                    <a:pt x="36" y="126"/>
                    <a:pt x="43" y="126"/>
                    <a:pt x="50" y="126"/>
                  </a:cubicBezTo>
                  <a:cubicBezTo>
                    <a:pt x="57" y="126"/>
                    <a:pt x="65" y="126"/>
                    <a:pt x="72" y="126"/>
                  </a:cubicBezTo>
                  <a:cubicBezTo>
                    <a:pt x="86" y="126"/>
                    <a:pt x="98" y="126"/>
                    <a:pt x="98" y="126"/>
                  </a:cubicBezTo>
                  <a:cubicBezTo>
                    <a:pt x="100" y="126"/>
                    <a:pt x="100" y="120"/>
                    <a:pt x="100" y="118"/>
                  </a:cubicBezTo>
                  <a:cubicBezTo>
                    <a:pt x="101" y="107"/>
                    <a:pt x="100" y="97"/>
                    <a:pt x="90" y="91"/>
                  </a:cubicBezTo>
                  <a:cubicBezTo>
                    <a:pt x="87" y="88"/>
                    <a:pt x="78" y="85"/>
                    <a:pt x="73" y="82"/>
                  </a:cubicBezTo>
                  <a:cubicBezTo>
                    <a:pt x="68" y="80"/>
                    <a:pt x="60" y="73"/>
                    <a:pt x="64" y="67"/>
                  </a:cubicBezTo>
                  <a:cubicBezTo>
                    <a:pt x="67" y="62"/>
                    <a:pt x="75" y="65"/>
                    <a:pt x="78" y="59"/>
                  </a:cubicBezTo>
                  <a:cubicBezTo>
                    <a:pt x="79" y="58"/>
                    <a:pt x="77" y="56"/>
                    <a:pt x="77" y="51"/>
                  </a:cubicBezTo>
                  <a:cubicBezTo>
                    <a:pt x="77" y="47"/>
                    <a:pt x="77" y="31"/>
                    <a:pt x="76" y="26"/>
                  </a:cubicBezTo>
                  <a:cubicBezTo>
                    <a:pt x="73" y="19"/>
                    <a:pt x="70" y="12"/>
                    <a:pt x="63" y="7"/>
                  </a:cubicBezTo>
                  <a:cubicBezTo>
                    <a:pt x="53" y="0"/>
                    <a:pt x="38" y="4"/>
                    <a:pt x="30" y="14"/>
                  </a:cubicBezTo>
                  <a:cubicBezTo>
                    <a:pt x="23" y="25"/>
                    <a:pt x="24" y="39"/>
                    <a:pt x="24" y="51"/>
                  </a:cubicBezTo>
                  <a:cubicBezTo>
                    <a:pt x="23" y="56"/>
                    <a:pt x="21" y="58"/>
                    <a:pt x="22" y="59"/>
                  </a:cubicBezTo>
                  <a:cubicBezTo>
                    <a:pt x="25" y="64"/>
                    <a:pt x="33" y="63"/>
                    <a:pt x="36" y="67"/>
                  </a:cubicBezTo>
                  <a:cubicBezTo>
                    <a:pt x="41" y="72"/>
                    <a:pt x="32" y="80"/>
                    <a:pt x="28" y="82"/>
                  </a:cubicBezTo>
                  <a:cubicBezTo>
                    <a:pt x="22" y="85"/>
                    <a:pt x="14" y="88"/>
                    <a:pt x="10" y="91"/>
                  </a:cubicBezTo>
                  <a:cubicBezTo>
                    <a:pt x="1" y="97"/>
                    <a:pt x="0" y="107"/>
                    <a:pt x="0" y="118"/>
                  </a:cubicBezTo>
                  <a:close/>
                </a:path>
              </a:pathLst>
            </a:custGeom>
            <a:noFill/>
            <a:ln w="3240">
              <a:solidFill>
                <a:schemeClr val="accent2">
                  <a:lumMod val="60000"/>
                  <a:lumOff val="4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5" name="CustomShape 9"/>
            <p:cNvSpPr/>
            <p:nvPr/>
          </p:nvSpPr>
          <p:spPr>
            <a:xfrm>
              <a:off x="2692080" y="4690800"/>
              <a:ext cx="324360" cy="505080"/>
            </a:xfrm>
            <a:custGeom>
              <a:avLst/>
              <a:gdLst/>
              <a:ahLst/>
              <a:rect l="l" t="t" r="r" b="b"/>
              <a:pathLst>
                <a:path w="87" h="131">
                  <a:moveTo>
                    <a:pt x="25" y="6"/>
                  </a:moveTo>
                  <a:cubicBezTo>
                    <a:pt x="32" y="6"/>
                    <a:pt x="38" y="9"/>
                    <a:pt x="41" y="15"/>
                  </a:cubicBezTo>
                  <a:cubicBezTo>
                    <a:pt x="42" y="18"/>
                    <a:pt x="42" y="20"/>
                    <a:pt x="41" y="24"/>
                  </a:cubicBezTo>
                  <a:cubicBezTo>
                    <a:pt x="41" y="26"/>
                    <a:pt x="41" y="30"/>
                    <a:pt x="41" y="34"/>
                  </a:cubicBezTo>
                  <a:cubicBezTo>
                    <a:pt x="41" y="37"/>
                    <a:pt x="41" y="37"/>
                    <a:pt x="41" y="37"/>
                  </a:cubicBezTo>
                  <a:cubicBezTo>
                    <a:pt x="44" y="38"/>
                    <a:pt x="44" y="38"/>
                    <a:pt x="44" y="38"/>
                  </a:cubicBezTo>
                  <a:cubicBezTo>
                    <a:pt x="44" y="38"/>
                    <a:pt x="44" y="39"/>
                    <a:pt x="44" y="40"/>
                  </a:cubicBezTo>
                  <a:cubicBezTo>
                    <a:pt x="43" y="41"/>
                    <a:pt x="43" y="41"/>
                    <a:pt x="42" y="42"/>
                  </a:cubicBezTo>
                  <a:cubicBezTo>
                    <a:pt x="40" y="43"/>
                    <a:pt x="38" y="45"/>
                    <a:pt x="37" y="48"/>
                  </a:cubicBezTo>
                  <a:cubicBezTo>
                    <a:pt x="37" y="49"/>
                    <a:pt x="37" y="49"/>
                    <a:pt x="37" y="50"/>
                  </a:cubicBezTo>
                  <a:cubicBezTo>
                    <a:pt x="36" y="54"/>
                    <a:pt x="34" y="61"/>
                    <a:pt x="35" y="66"/>
                  </a:cubicBezTo>
                  <a:cubicBezTo>
                    <a:pt x="36" y="75"/>
                    <a:pt x="41" y="82"/>
                    <a:pt x="50" y="85"/>
                  </a:cubicBezTo>
                  <a:cubicBezTo>
                    <a:pt x="56" y="88"/>
                    <a:pt x="64" y="93"/>
                    <a:pt x="70" y="97"/>
                  </a:cubicBezTo>
                  <a:cubicBezTo>
                    <a:pt x="77" y="102"/>
                    <a:pt x="79" y="118"/>
                    <a:pt x="78" y="125"/>
                  </a:cubicBezTo>
                  <a:cubicBezTo>
                    <a:pt x="31" y="125"/>
                    <a:pt x="31" y="125"/>
                    <a:pt x="31" y="125"/>
                  </a:cubicBezTo>
                  <a:cubicBezTo>
                    <a:pt x="31" y="125"/>
                    <a:pt x="31" y="125"/>
                    <a:pt x="31" y="125"/>
                  </a:cubicBezTo>
                  <a:cubicBezTo>
                    <a:pt x="31" y="124"/>
                    <a:pt x="31" y="124"/>
                    <a:pt x="31" y="124"/>
                  </a:cubicBezTo>
                  <a:cubicBezTo>
                    <a:pt x="32" y="117"/>
                    <a:pt x="33" y="95"/>
                    <a:pt x="14" y="82"/>
                  </a:cubicBezTo>
                  <a:cubicBezTo>
                    <a:pt x="13" y="81"/>
                    <a:pt x="11" y="80"/>
                    <a:pt x="9" y="79"/>
                  </a:cubicBezTo>
                  <a:cubicBezTo>
                    <a:pt x="13" y="76"/>
                    <a:pt x="15" y="71"/>
                    <a:pt x="16" y="66"/>
                  </a:cubicBezTo>
                  <a:cubicBezTo>
                    <a:pt x="16" y="61"/>
                    <a:pt x="15" y="54"/>
                    <a:pt x="14" y="50"/>
                  </a:cubicBezTo>
                  <a:cubicBezTo>
                    <a:pt x="14" y="49"/>
                    <a:pt x="14" y="49"/>
                    <a:pt x="14" y="48"/>
                  </a:cubicBezTo>
                  <a:cubicBezTo>
                    <a:pt x="13" y="45"/>
                    <a:pt x="11" y="43"/>
                    <a:pt x="9" y="42"/>
                  </a:cubicBezTo>
                  <a:cubicBezTo>
                    <a:pt x="7" y="41"/>
                    <a:pt x="7" y="41"/>
                    <a:pt x="7" y="40"/>
                  </a:cubicBezTo>
                  <a:cubicBezTo>
                    <a:pt x="7" y="39"/>
                    <a:pt x="7" y="39"/>
                    <a:pt x="8" y="37"/>
                  </a:cubicBezTo>
                  <a:cubicBezTo>
                    <a:pt x="8" y="35"/>
                    <a:pt x="10" y="33"/>
                    <a:pt x="9" y="29"/>
                  </a:cubicBezTo>
                  <a:cubicBezTo>
                    <a:pt x="9" y="28"/>
                    <a:pt x="9" y="26"/>
                    <a:pt x="9" y="25"/>
                  </a:cubicBezTo>
                  <a:cubicBezTo>
                    <a:pt x="8" y="21"/>
                    <a:pt x="8" y="19"/>
                    <a:pt x="9" y="17"/>
                  </a:cubicBezTo>
                  <a:cubicBezTo>
                    <a:pt x="10" y="13"/>
                    <a:pt x="13" y="9"/>
                    <a:pt x="17" y="7"/>
                  </a:cubicBezTo>
                  <a:cubicBezTo>
                    <a:pt x="20" y="6"/>
                    <a:pt x="22" y="6"/>
                    <a:pt x="25" y="6"/>
                  </a:cubicBezTo>
                  <a:moveTo>
                    <a:pt x="25" y="0"/>
                  </a:moveTo>
                  <a:cubicBezTo>
                    <a:pt x="21" y="0"/>
                    <a:pt x="18" y="0"/>
                    <a:pt x="14" y="2"/>
                  </a:cubicBezTo>
                  <a:cubicBezTo>
                    <a:pt x="9" y="5"/>
                    <a:pt x="5" y="9"/>
                    <a:pt x="3" y="15"/>
                  </a:cubicBezTo>
                  <a:cubicBezTo>
                    <a:pt x="1" y="20"/>
                    <a:pt x="3" y="24"/>
                    <a:pt x="3" y="30"/>
                  </a:cubicBezTo>
                  <a:cubicBezTo>
                    <a:pt x="4" y="34"/>
                    <a:pt x="0" y="36"/>
                    <a:pt x="1" y="41"/>
                  </a:cubicBezTo>
                  <a:cubicBezTo>
                    <a:pt x="2" y="47"/>
                    <a:pt x="7" y="47"/>
                    <a:pt x="8" y="49"/>
                  </a:cubicBezTo>
                  <a:cubicBezTo>
                    <a:pt x="8" y="52"/>
                    <a:pt x="10" y="60"/>
                    <a:pt x="10" y="66"/>
                  </a:cubicBezTo>
                  <a:cubicBezTo>
                    <a:pt x="9" y="71"/>
                    <a:pt x="6" y="75"/>
                    <a:pt x="1" y="78"/>
                  </a:cubicBezTo>
                  <a:cubicBezTo>
                    <a:pt x="0" y="80"/>
                    <a:pt x="0" y="81"/>
                    <a:pt x="2" y="82"/>
                  </a:cubicBezTo>
                  <a:cubicBezTo>
                    <a:pt x="5" y="84"/>
                    <a:pt x="9" y="86"/>
                    <a:pt x="11" y="87"/>
                  </a:cubicBezTo>
                  <a:cubicBezTo>
                    <a:pt x="27" y="98"/>
                    <a:pt x="26" y="117"/>
                    <a:pt x="25" y="124"/>
                  </a:cubicBezTo>
                  <a:cubicBezTo>
                    <a:pt x="25" y="124"/>
                    <a:pt x="25" y="124"/>
                    <a:pt x="25" y="124"/>
                  </a:cubicBezTo>
                  <a:cubicBezTo>
                    <a:pt x="25" y="126"/>
                    <a:pt x="25" y="128"/>
                    <a:pt x="25" y="130"/>
                  </a:cubicBezTo>
                  <a:cubicBezTo>
                    <a:pt x="25" y="131"/>
                    <a:pt x="25" y="131"/>
                    <a:pt x="26" y="131"/>
                  </a:cubicBezTo>
                  <a:cubicBezTo>
                    <a:pt x="28" y="131"/>
                    <a:pt x="28" y="131"/>
                    <a:pt x="28" y="131"/>
                  </a:cubicBezTo>
                  <a:cubicBezTo>
                    <a:pt x="83" y="131"/>
                    <a:pt x="83" y="131"/>
                    <a:pt x="83" y="131"/>
                  </a:cubicBezTo>
                  <a:cubicBezTo>
                    <a:pt x="85" y="131"/>
                    <a:pt x="87" y="101"/>
                    <a:pt x="74" y="92"/>
                  </a:cubicBezTo>
                  <a:cubicBezTo>
                    <a:pt x="67" y="88"/>
                    <a:pt x="59" y="83"/>
                    <a:pt x="52" y="80"/>
                  </a:cubicBezTo>
                  <a:cubicBezTo>
                    <a:pt x="45" y="77"/>
                    <a:pt x="42" y="71"/>
                    <a:pt x="41" y="66"/>
                  </a:cubicBezTo>
                  <a:cubicBezTo>
                    <a:pt x="40" y="60"/>
                    <a:pt x="42" y="52"/>
                    <a:pt x="43" y="49"/>
                  </a:cubicBezTo>
                  <a:cubicBezTo>
                    <a:pt x="43" y="47"/>
                    <a:pt x="49" y="47"/>
                    <a:pt x="50" y="41"/>
                  </a:cubicBezTo>
                  <a:cubicBezTo>
                    <a:pt x="50" y="39"/>
                    <a:pt x="50" y="34"/>
                    <a:pt x="47" y="33"/>
                  </a:cubicBezTo>
                  <a:cubicBezTo>
                    <a:pt x="46" y="25"/>
                    <a:pt x="50" y="20"/>
                    <a:pt x="46" y="12"/>
                  </a:cubicBezTo>
                  <a:cubicBezTo>
                    <a:pt x="42" y="4"/>
                    <a:pt x="34" y="0"/>
                    <a:pt x="25" y="0"/>
                  </a:cubicBezTo>
                  <a:close/>
                </a:path>
              </a:pathLst>
            </a:custGeom>
            <a:noFill/>
            <a:ln w="3240">
              <a:solidFill>
                <a:schemeClr val="accent2">
                  <a:lumMod val="60000"/>
                  <a:lumOff val="40000"/>
                </a:scheme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6" name="CustomShape 10"/>
            <p:cNvSpPr/>
            <p:nvPr/>
          </p:nvSpPr>
          <p:spPr>
            <a:xfrm>
              <a:off x="1692000" y="4745160"/>
              <a:ext cx="455400" cy="461160"/>
            </a:xfrm>
            <a:custGeom>
              <a:avLst/>
              <a:gdLst/>
              <a:ahLst/>
              <a:rect l="l" t="t" r="r" b="b"/>
              <a:pathLst>
                <a:path w="122" h="120">
                  <a:moveTo>
                    <a:pt x="61" y="6"/>
                  </a:moveTo>
                  <a:cubicBezTo>
                    <a:pt x="69" y="6"/>
                    <a:pt x="75" y="7"/>
                    <a:pt x="82" y="9"/>
                  </a:cubicBezTo>
                  <a:cubicBezTo>
                    <a:pt x="89" y="12"/>
                    <a:pt x="94" y="15"/>
                    <a:pt x="99" y="20"/>
                  </a:cubicBezTo>
                  <a:cubicBezTo>
                    <a:pt x="104" y="24"/>
                    <a:pt x="109" y="30"/>
                    <a:pt x="112" y="37"/>
                  </a:cubicBezTo>
                  <a:cubicBezTo>
                    <a:pt x="115" y="44"/>
                    <a:pt x="116" y="52"/>
                    <a:pt x="116" y="61"/>
                  </a:cubicBezTo>
                  <a:cubicBezTo>
                    <a:pt x="116" y="63"/>
                    <a:pt x="116" y="64"/>
                    <a:pt x="116" y="67"/>
                  </a:cubicBezTo>
                  <a:cubicBezTo>
                    <a:pt x="116" y="69"/>
                    <a:pt x="115" y="71"/>
                    <a:pt x="115" y="74"/>
                  </a:cubicBezTo>
                  <a:cubicBezTo>
                    <a:pt x="114" y="76"/>
                    <a:pt x="114" y="79"/>
                    <a:pt x="113" y="81"/>
                  </a:cubicBezTo>
                  <a:cubicBezTo>
                    <a:pt x="112" y="84"/>
                    <a:pt x="110" y="86"/>
                    <a:pt x="109" y="89"/>
                  </a:cubicBezTo>
                  <a:cubicBezTo>
                    <a:pt x="107" y="91"/>
                    <a:pt x="105" y="92"/>
                    <a:pt x="102" y="94"/>
                  </a:cubicBezTo>
                  <a:cubicBezTo>
                    <a:pt x="100" y="95"/>
                    <a:pt x="97" y="96"/>
                    <a:pt x="93" y="96"/>
                  </a:cubicBezTo>
                  <a:cubicBezTo>
                    <a:pt x="91" y="96"/>
                    <a:pt x="88" y="95"/>
                    <a:pt x="87" y="95"/>
                  </a:cubicBezTo>
                  <a:cubicBezTo>
                    <a:pt x="85" y="94"/>
                    <a:pt x="83" y="93"/>
                    <a:pt x="82" y="92"/>
                  </a:cubicBezTo>
                  <a:cubicBezTo>
                    <a:pt x="81" y="91"/>
                    <a:pt x="81" y="90"/>
                    <a:pt x="80" y="88"/>
                  </a:cubicBezTo>
                  <a:cubicBezTo>
                    <a:pt x="79" y="87"/>
                    <a:pt x="79" y="86"/>
                    <a:pt x="79" y="84"/>
                  </a:cubicBezTo>
                  <a:cubicBezTo>
                    <a:pt x="76" y="87"/>
                    <a:pt x="72" y="90"/>
                    <a:pt x="68" y="91"/>
                  </a:cubicBezTo>
                  <a:cubicBezTo>
                    <a:pt x="64" y="93"/>
                    <a:pt x="59" y="94"/>
                    <a:pt x="54" y="94"/>
                  </a:cubicBezTo>
                  <a:cubicBezTo>
                    <a:pt x="47" y="94"/>
                    <a:pt x="42" y="92"/>
                    <a:pt x="38" y="88"/>
                  </a:cubicBezTo>
                  <a:cubicBezTo>
                    <a:pt x="34" y="84"/>
                    <a:pt x="32" y="79"/>
                    <a:pt x="32" y="73"/>
                  </a:cubicBezTo>
                  <a:cubicBezTo>
                    <a:pt x="32" y="69"/>
                    <a:pt x="33" y="66"/>
                    <a:pt x="34" y="63"/>
                  </a:cubicBezTo>
                  <a:cubicBezTo>
                    <a:pt x="36" y="60"/>
                    <a:pt x="38" y="58"/>
                    <a:pt x="41" y="56"/>
                  </a:cubicBezTo>
                  <a:cubicBezTo>
                    <a:pt x="43" y="55"/>
                    <a:pt x="46" y="53"/>
                    <a:pt x="49" y="53"/>
                  </a:cubicBezTo>
                  <a:cubicBezTo>
                    <a:pt x="52" y="52"/>
                    <a:pt x="56" y="52"/>
                    <a:pt x="59" y="52"/>
                  </a:cubicBezTo>
                  <a:cubicBezTo>
                    <a:pt x="63" y="52"/>
                    <a:pt x="66" y="52"/>
                    <a:pt x="69" y="53"/>
                  </a:cubicBezTo>
                  <a:cubicBezTo>
                    <a:pt x="71" y="53"/>
                    <a:pt x="73" y="54"/>
                    <a:pt x="75" y="55"/>
                  </a:cubicBezTo>
                  <a:cubicBezTo>
                    <a:pt x="75" y="52"/>
                    <a:pt x="74" y="50"/>
                    <a:pt x="74" y="48"/>
                  </a:cubicBezTo>
                  <a:cubicBezTo>
                    <a:pt x="73" y="46"/>
                    <a:pt x="73" y="45"/>
                    <a:pt x="71" y="43"/>
                  </a:cubicBezTo>
                  <a:cubicBezTo>
                    <a:pt x="70" y="42"/>
                    <a:pt x="69" y="41"/>
                    <a:pt x="67" y="40"/>
                  </a:cubicBezTo>
                  <a:cubicBezTo>
                    <a:pt x="64" y="39"/>
                    <a:pt x="62" y="39"/>
                    <a:pt x="59" y="39"/>
                  </a:cubicBezTo>
                  <a:cubicBezTo>
                    <a:pt x="55" y="39"/>
                    <a:pt x="51" y="40"/>
                    <a:pt x="48" y="41"/>
                  </a:cubicBezTo>
                  <a:cubicBezTo>
                    <a:pt x="47" y="41"/>
                    <a:pt x="46" y="41"/>
                    <a:pt x="46" y="42"/>
                  </a:cubicBezTo>
                  <a:cubicBezTo>
                    <a:pt x="45" y="42"/>
                    <a:pt x="44" y="42"/>
                    <a:pt x="43" y="42"/>
                  </a:cubicBezTo>
                  <a:cubicBezTo>
                    <a:pt x="41" y="42"/>
                    <a:pt x="38" y="41"/>
                    <a:pt x="37" y="38"/>
                  </a:cubicBezTo>
                  <a:cubicBezTo>
                    <a:pt x="37" y="38"/>
                    <a:pt x="37" y="38"/>
                    <a:pt x="37" y="38"/>
                  </a:cubicBezTo>
                  <a:cubicBezTo>
                    <a:pt x="36" y="35"/>
                    <a:pt x="38" y="32"/>
                    <a:pt x="40" y="31"/>
                  </a:cubicBezTo>
                  <a:cubicBezTo>
                    <a:pt x="46" y="28"/>
                    <a:pt x="53" y="26"/>
                    <a:pt x="61" y="26"/>
                  </a:cubicBezTo>
                  <a:cubicBezTo>
                    <a:pt x="68" y="26"/>
                    <a:pt x="73" y="27"/>
                    <a:pt x="76" y="29"/>
                  </a:cubicBezTo>
                  <a:cubicBezTo>
                    <a:pt x="80" y="31"/>
                    <a:pt x="83" y="33"/>
                    <a:pt x="84" y="36"/>
                  </a:cubicBezTo>
                  <a:cubicBezTo>
                    <a:pt x="86" y="39"/>
                    <a:pt x="87" y="43"/>
                    <a:pt x="88" y="46"/>
                  </a:cubicBezTo>
                  <a:cubicBezTo>
                    <a:pt x="88" y="50"/>
                    <a:pt x="88" y="53"/>
                    <a:pt x="88" y="57"/>
                  </a:cubicBezTo>
                  <a:cubicBezTo>
                    <a:pt x="88" y="68"/>
                    <a:pt x="88" y="68"/>
                    <a:pt x="88" y="68"/>
                  </a:cubicBezTo>
                  <a:cubicBezTo>
                    <a:pt x="88" y="71"/>
                    <a:pt x="88" y="73"/>
                    <a:pt x="88" y="75"/>
                  </a:cubicBezTo>
                  <a:cubicBezTo>
                    <a:pt x="89" y="77"/>
                    <a:pt x="89" y="79"/>
                    <a:pt x="89" y="80"/>
                  </a:cubicBezTo>
                  <a:cubicBezTo>
                    <a:pt x="90" y="82"/>
                    <a:pt x="91" y="83"/>
                    <a:pt x="92" y="84"/>
                  </a:cubicBezTo>
                  <a:cubicBezTo>
                    <a:pt x="92" y="85"/>
                    <a:pt x="94" y="86"/>
                    <a:pt x="95" y="86"/>
                  </a:cubicBezTo>
                  <a:cubicBezTo>
                    <a:pt x="96" y="86"/>
                    <a:pt x="96" y="86"/>
                    <a:pt x="96" y="86"/>
                  </a:cubicBezTo>
                  <a:cubicBezTo>
                    <a:pt x="98" y="85"/>
                    <a:pt x="100" y="84"/>
                    <a:pt x="102" y="82"/>
                  </a:cubicBezTo>
                  <a:cubicBezTo>
                    <a:pt x="103" y="81"/>
                    <a:pt x="104" y="78"/>
                    <a:pt x="105" y="76"/>
                  </a:cubicBezTo>
                  <a:cubicBezTo>
                    <a:pt x="106" y="73"/>
                    <a:pt x="106" y="71"/>
                    <a:pt x="106" y="68"/>
                  </a:cubicBezTo>
                  <a:cubicBezTo>
                    <a:pt x="107" y="65"/>
                    <a:pt x="107" y="63"/>
                    <a:pt x="107" y="61"/>
                  </a:cubicBezTo>
                  <a:cubicBezTo>
                    <a:pt x="107" y="54"/>
                    <a:pt x="106" y="48"/>
                    <a:pt x="104" y="42"/>
                  </a:cubicBezTo>
                  <a:cubicBezTo>
                    <a:pt x="101" y="37"/>
                    <a:pt x="98" y="32"/>
                    <a:pt x="94" y="28"/>
                  </a:cubicBezTo>
                  <a:cubicBezTo>
                    <a:pt x="90" y="24"/>
                    <a:pt x="85" y="21"/>
                    <a:pt x="80" y="18"/>
                  </a:cubicBezTo>
                  <a:cubicBezTo>
                    <a:pt x="74" y="16"/>
                    <a:pt x="68" y="15"/>
                    <a:pt x="61" y="15"/>
                  </a:cubicBezTo>
                  <a:cubicBezTo>
                    <a:pt x="54" y="15"/>
                    <a:pt x="48" y="16"/>
                    <a:pt x="42" y="18"/>
                  </a:cubicBezTo>
                  <a:cubicBezTo>
                    <a:pt x="36" y="20"/>
                    <a:pt x="32" y="24"/>
                    <a:pt x="28" y="28"/>
                  </a:cubicBezTo>
                  <a:cubicBezTo>
                    <a:pt x="24" y="32"/>
                    <a:pt x="21" y="36"/>
                    <a:pt x="18" y="42"/>
                  </a:cubicBezTo>
                  <a:cubicBezTo>
                    <a:pt x="16" y="48"/>
                    <a:pt x="15" y="54"/>
                    <a:pt x="15" y="60"/>
                  </a:cubicBezTo>
                  <a:cubicBezTo>
                    <a:pt x="15" y="66"/>
                    <a:pt x="16" y="72"/>
                    <a:pt x="18" y="78"/>
                  </a:cubicBezTo>
                  <a:cubicBezTo>
                    <a:pt x="20" y="83"/>
                    <a:pt x="23" y="88"/>
                    <a:pt x="27" y="92"/>
                  </a:cubicBezTo>
                  <a:cubicBezTo>
                    <a:pt x="31" y="96"/>
                    <a:pt x="35" y="100"/>
                    <a:pt x="41" y="102"/>
                  </a:cubicBezTo>
                  <a:cubicBezTo>
                    <a:pt x="46" y="104"/>
                    <a:pt x="52" y="106"/>
                    <a:pt x="59" y="106"/>
                  </a:cubicBezTo>
                  <a:cubicBezTo>
                    <a:pt x="64" y="106"/>
                    <a:pt x="68" y="105"/>
                    <a:pt x="71" y="104"/>
                  </a:cubicBezTo>
                  <a:cubicBezTo>
                    <a:pt x="73" y="103"/>
                    <a:pt x="75" y="103"/>
                    <a:pt x="77" y="102"/>
                  </a:cubicBezTo>
                  <a:cubicBezTo>
                    <a:pt x="78" y="102"/>
                    <a:pt x="78" y="102"/>
                    <a:pt x="79" y="102"/>
                  </a:cubicBezTo>
                  <a:cubicBezTo>
                    <a:pt x="81" y="102"/>
                    <a:pt x="82" y="103"/>
                    <a:pt x="83" y="105"/>
                  </a:cubicBezTo>
                  <a:cubicBezTo>
                    <a:pt x="84" y="107"/>
                    <a:pt x="82" y="109"/>
                    <a:pt x="80" y="110"/>
                  </a:cubicBezTo>
                  <a:cubicBezTo>
                    <a:pt x="77" y="111"/>
                    <a:pt x="74" y="112"/>
                    <a:pt x="72" y="113"/>
                  </a:cubicBezTo>
                  <a:cubicBezTo>
                    <a:pt x="67" y="114"/>
                    <a:pt x="63" y="114"/>
                    <a:pt x="58" y="114"/>
                  </a:cubicBezTo>
                  <a:cubicBezTo>
                    <a:pt x="51" y="114"/>
                    <a:pt x="44" y="113"/>
                    <a:pt x="38" y="111"/>
                  </a:cubicBezTo>
                  <a:cubicBezTo>
                    <a:pt x="32" y="108"/>
                    <a:pt x="26" y="104"/>
                    <a:pt x="21" y="100"/>
                  </a:cubicBezTo>
                  <a:cubicBezTo>
                    <a:pt x="17" y="95"/>
                    <a:pt x="13" y="89"/>
                    <a:pt x="10" y="82"/>
                  </a:cubicBezTo>
                  <a:cubicBezTo>
                    <a:pt x="7" y="76"/>
                    <a:pt x="6" y="68"/>
                    <a:pt x="6" y="60"/>
                  </a:cubicBezTo>
                  <a:cubicBezTo>
                    <a:pt x="6" y="51"/>
                    <a:pt x="7" y="43"/>
                    <a:pt x="10" y="37"/>
                  </a:cubicBezTo>
                  <a:cubicBezTo>
                    <a:pt x="14" y="30"/>
                    <a:pt x="18" y="24"/>
                    <a:pt x="23" y="20"/>
                  </a:cubicBezTo>
                  <a:cubicBezTo>
                    <a:pt x="28" y="15"/>
                    <a:pt x="34" y="12"/>
                    <a:pt x="40" y="10"/>
                  </a:cubicBezTo>
                  <a:cubicBezTo>
                    <a:pt x="47" y="7"/>
                    <a:pt x="54" y="6"/>
                    <a:pt x="61" y="6"/>
                  </a:cubicBezTo>
                  <a:moveTo>
                    <a:pt x="56" y="83"/>
                  </a:moveTo>
                  <a:cubicBezTo>
                    <a:pt x="58" y="83"/>
                    <a:pt x="59" y="82"/>
                    <a:pt x="62" y="82"/>
                  </a:cubicBezTo>
                  <a:cubicBezTo>
                    <a:pt x="64" y="82"/>
                    <a:pt x="66" y="81"/>
                    <a:pt x="68" y="80"/>
                  </a:cubicBezTo>
                  <a:cubicBezTo>
                    <a:pt x="70" y="79"/>
                    <a:pt x="72" y="78"/>
                    <a:pt x="73" y="76"/>
                  </a:cubicBezTo>
                  <a:cubicBezTo>
                    <a:pt x="74" y="75"/>
                    <a:pt x="75" y="73"/>
                    <a:pt x="75" y="71"/>
                  </a:cubicBezTo>
                  <a:cubicBezTo>
                    <a:pt x="75" y="65"/>
                    <a:pt x="75" y="65"/>
                    <a:pt x="75" y="65"/>
                  </a:cubicBezTo>
                  <a:cubicBezTo>
                    <a:pt x="73" y="65"/>
                    <a:pt x="71" y="64"/>
                    <a:pt x="68" y="63"/>
                  </a:cubicBezTo>
                  <a:cubicBezTo>
                    <a:pt x="65" y="63"/>
                    <a:pt x="62" y="62"/>
                    <a:pt x="59" y="62"/>
                  </a:cubicBezTo>
                  <a:cubicBezTo>
                    <a:pt x="55" y="62"/>
                    <a:pt x="52" y="63"/>
                    <a:pt x="49" y="65"/>
                  </a:cubicBezTo>
                  <a:cubicBezTo>
                    <a:pt x="47" y="67"/>
                    <a:pt x="46" y="69"/>
                    <a:pt x="46" y="73"/>
                  </a:cubicBezTo>
                  <a:cubicBezTo>
                    <a:pt x="46" y="76"/>
                    <a:pt x="46" y="78"/>
                    <a:pt x="48" y="80"/>
                  </a:cubicBezTo>
                  <a:cubicBezTo>
                    <a:pt x="50" y="82"/>
                    <a:pt x="52" y="83"/>
                    <a:pt x="56" y="83"/>
                  </a:cubicBezTo>
                  <a:moveTo>
                    <a:pt x="61" y="0"/>
                  </a:moveTo>
                  <a:cubicBezTo>
                    <a:pt x="53" y="0"/>
                    <a:pt x="46" y="1"/>
                    <a:pt x="38" y="4"/>
                  </a:cubicBezTo>
                  <a:cubicBezTo>
                    <a:pt x="31" y="6"/>
                    <a:pt x="24" y="10"/>
                    <a:pt x="19" y="15"/>
                  </a:cubicBezTo>
                  <a:cubicBezTo>
                    <a:pt x="13" y="20"/>
                    <a:pt x="8" y="27"/>
                    <a:pt x="5" y="34"/>
                  </a:cubicBezTo>
                  <a:cubicBezTo>
                    <a:pt x="2" y="42"/>
                    <a:pt x="0" y="50"/>
                    <a:pt x="0" y="60"/>
                  </a:cubicBezTo>
                  <a:cubicBezTo>
                    <a:pt x="0" y="69"/>
                    <a:pt x="1" y="77"/>
                    <a:pt x="4" y="85"/>
                  </a:cubicBezTo>
                  <a:cubicBezTo>
                    <a:pt x="8" y="92"/>
                    <a:pt x="12" y="99"/>
                    <a:pt x="17" y="104"/>
                  </a:cubicBezTo>
                  <a:cubicBezTo>
                    <a:pt x="22" y="109"/>
                    <a:pt x="29" y="113"/>
                    <a:pt x="36" y="116"/>
                  </a:cubicBezTo>
                  <a:cubicBezTo>
                    <a:pt x="43" y="119"/>
                    <a:pt x="50" y="120"/>
                    <a:pt x="58" y="120"/>
                  </a:cubicBezTo>
                  <a:cubicBezTo>
                    <a:pt x="63" y="120"/>
                    <a:pt x="68" y="120"/>
                    <a:pt x="73" y="119"/>
                  </a:cubicBezTo>
                  <a:cubicBezTo>
                    <a:pt x="76" y="118"/>
                    <a:pt x="79" y="117"/>
                    <a:pt x="82" y="116"/>
                  </a:cubicBezTo>
                  <a:cubicBezTo>
                    <a:pt x="88" y="114"/>
                    <a:pt x="90" y="108"/>
                    <a:pt x="89" y="103"/>
                  </a:cubicBezTo>
                  <a:cubicBezTo>
                    <a:pt x="88" y="102"/>
                    <a:pt x="88" y="102"/>
                    <a:pt x="88" y="101"/>
                  </a:cubicBezTo>
                  <a:cubicBezTo>
                    <a:pt x="90" y="101"/>
                    <a:pt x="91" y="102"/>
                    <a:pt x="93" y="102"/>
                  </a:cubicBezTo>
                  <a:cubicBezTo>
                    <a:pt x="98" y="102"/>
                    <a:pt x="102" y="101"/>
                    <a:pt x="105" y="99"/>
                  </a:cubicBezTo>
                  <a:cubicBezTo>
                    <a:pt x="108" y="97"/>
                    <a:pt x="111" y="95"/>
                    <a:pt x="114" y="92"/>
                  </a:cubicBezTo>
                  <a:cubicBezTo>
                    <a:pt x="116" y="90"/>
                    <a:pt x="117" y="87"/>
                    <a:pt x="118" y="84"/>
                  </a:cubicBezTo>
                  <a:cubicBezTo>
                    <a:pt x="119" y="81"/>
                    <a:pt x="120" y="78"/>
                    <a:pt x="121" y="75"/>
                  </a:cubicBezTo>
                  <a:cubicBezTo>
                    <a:pt x="121" y="72"/>
                    <a:pt x="122" y="70"/>
                    <a:pt x="122" y="67"/>
                  </a:cubicBezTo>
                  <a:cubicBezTo>
                    <a:pt x="122" y="65"/>
                    <a:pt x="122" y="63"/>
                    <a:pt x="122" y="61"/>
                  </a:cubicBezTo>
                  <a:cubicBezTo>
                    <a:pt x="122" y="51"/>
                    <a:pt x="120" y="42"/>
                    <a:pt x="117" y="35"/>
                  </a:cubicBezTo>
                  <a:cubicBezTo>
                    <a:pt x="114" y="27"/>
                    <a:pt x="109" y="20"/>
                    <a:pt x="103" y="15"/>
                  </a:cubicBezTo>
                  <a:cubicBezTo>
                    <a:pt x="98" y="10"/>
                    <a:pt x="91" y="6"/>
                    <a:pt x="84" y="4"/>
                  </a:cubicBezTo>
                  <a:cubicBezTo>
                    <a:pt x="77" y="1"/>
                    <a:pt x="69" y="0"/>
                    <a:pt x="61" y="0"/>
                  </a:cubicBezTo>
                  <a:close/>
                  <a:moveTo>
                    <a:pt x="96" y="80"/>
                  </a:moveTo>
                  <a:cubicBezTo>
                    <a:pt x="95" y="79"/>
                    <a:pt x="95" y="79"/>
                    <a:pt x="95" y="78"/>
                  </a:cubicBezTo>
                  <a:cubicBezTo>
                    <a:pt x="95" y="77"/>
                    <a:pt x="95" y="76"/>
                    <a:pt x="94" y="74"/>
                  </a:cubicBezTo>
                  <a:cubicBezTo>
                    <a:pt x="94" y="72"/>
                    <a:pt x="94" y="70"/>
                    <a:pt x="94" y="68"/>
                  </a:cubicBezTo>
                  <a:cubicBezTo>
                    <a:pt x="94" y="57"/>
                    <a:pt x="94" y="57"/>
                    <a:pt x="94" y="57"/>
                  </a:cubicBezTo>
                  <a:cubicBezTo>
                    <a:pt x="94" y="53"/>
                    <a:pt x="94" y="50"/>
                    <a:pt x="94" y="46"/>
                  </a:cubicBezTo>
                  <a:cubicBezTo>
                    <a:pt x="93" y="41"/>
                    <a:pt x="92" y="37"/>
                    <a:pt x="90" y="33"/>
                  </a:cubicBezTo>
                  <a:cubicBezTo>
                    <a:pt x="89" y="32"/>
                    <a:pt x="87" y="30"/>
                    <a:pt x="86" y="29"/>
                  </a:cubicBezTo>
                  <a:cubicBezTo>
                    <a:pt x="87" y="30"/>
                    <a:pt x="89" y="31"/>
                    <a:pt x="90" y="32"/>
                  </a:cubicBezTo>
                  <a:cubicBezTo>
                    <a:pt x="93" y="36"/>
                    <a:pt x="96" y="40"/>
                    <a:pt x="98" y="45"/>
                  </a:cubicBezTo>
                  <a:cubicBezTo>
                    <a:pt x="100" y="50"/>
                    <a:pt x="101" y="55"/>
                    <a:pt x="101" y="61"/>
                  </a:cubicBezTo>
                  <a:cubicBezTo>
                    <a:pt x="101" y="62"/>
                    <a:pt x="101" y="65"/>
                    <a:pt x="100" y="67"/>
                  </a:cubicBezTo>
                  <a:cubicBezTo>
                    <a:pt x="100" y="70"/>
                    <a:pt x="100" y="72"/>
                    <a:pt x="99" y="74"/>
                  </a:cubicBezTo>
                  <a:cubicBezTo>
                    <a:pt x="99" y="76"/>
                    <a:pt x="98" y="78"/>
                    <a:pt x="97" y="79"/>
                  </a:cubicBezTo>
                  <a:cubicBezTo>
                    <a:pt x="96" y="79"/>
                    <a:pt x="96" y="80"/>
                    <a:pt x="96" y="80"/>
                  </a:cubicBezTo>
                  <a:cubicBezTo>
                    <a:pt x="96" y="80"/>
                    <a:pt x="96" y="80"/>
                    <a:pt x="96" y="80"/>
                  </a:cubicBezTo>
                  <a:close/>
                  <a:moveTo>
                    <a:pt x="28" y="84"/>
                  </a:moveTo>
                  <a:cubicBezTo>
                    <a:pt x="26" y="81"/>
                    <a:pt x="25" y="79"/>
                    <a:pt x="24" y="76"/>
                  </a:cubicBezTo>
                  <a:cubicBezTo>
                    <a:pt x="22" y="71"/>
                    <a:pt x="21" y="66"/>
                    <a:pt x="21" y="60"/>
                  </a:cubicBezTo>
                  <a:cubicBezTo>
                    <a:pt x="21" y="54"/>
                    <a:pt x="22" y="49"/>
                    <a:pt x="24" y="44"/>
                  </a:cubicBezTo>
                  <a:cubicBezTo>
                    <a:pt x="26" y="40"/>
                    <a:pt x="28" y="36"/>
                    <a:pt x="32" y="32"/>
                  </a:cubicBezTo>
                  <a:cubicBezTo>
                    <a:pt x="31" y="35"/>
                    <a:pt x="31" y="37"/>
                    <a:pt x="32" y="40"/>
                  </a:cubicBezTo>
                  <a:cubicBezTo>
                    <a:pt x="32" y="40"/>
                    <a:pt x="32" y="40"/>
                    <a:pt x="32" y="40"/>
                  </a:cubicBezTo>
                  <a:cubicBezTo>
                    <a:pt x="33" y="45"/>
                    <a:pt x="38" y="48"/>
                    <a:pt x="43" y="48"/>
                  </a:cubicBezTo>
                  <a:cubicBezTo>
                    <a:pt x="43" y="48"/>
                    <a:pt x="43" y="48"/>
                    <a:pt x="43" y="48"/>
                  </a:cubicBezTo>
                  <a:cubicBezTo>
                    <a:pt x="41" y="49"/>
                    <a:pt x="39" y="50"/>
                    <a:pt x="37" y="51"/>
                  </a:cubicBezTo>
                  <a:cubicBezTo>
                    <a:pt x="34" y="54"/>
                    <a:pt x="31" y="56"/>
                    <a:pt x="29" y="60"/>
                  </a:cubicBezTo>
                  <a:cubicBezTo>
                    <a:pt x="27" y="64"/>
                    <a:pt x="26" y="68"/>
                    <a:pt x="26" y="73"/>
                  </a:cubicBezTo>
                  <a:cubicBezTo>
                    <a:pt x="26" y="77"/>
                    <a:pt x="27" y="80"/>
                    <a:pt x="28" y="84"/>
                  </a:cubicBezTo>
                  <a:close/>
                  <a:moveTo>
                    <a:pt x="49" y="47"/>
                  </a:moveTo>
                  <a:cubicBezTo>
                    <a:pt x="49" y="46"/>
                    <a:pt x="50" y="46"/>
                    <a:pt x="50" y="46"/>
                  </a:cubicBezTo>
                  <a:cubicBezTo>
                    <a:pt x="52" y="45"/>
                    <a:pt x="55" y="45"/>
                    <a:pt x="59" y="45"/>
                  </a:cubicBezTo>
                  <a:cubicBezTo>
                    <a:pt x="62" y="45"/>
                    <a:pt x="63" y="45"/>
                    <a:pt x="64" y="46"/>
                  </a:cubicBezTo>
                  <a:cubicBezTo>
                    <a:pt x="65" y="46"/>
                    <a:pt x="65" y="46"/>
                    <a:pt x="65" y="46"/>
                  </a:cubicBezTo>
                  <a:cubicBezTo>
                    <a:pt x="63" y="46"/>
                    <a:pt x="61" y="46"/>
                    <a:pt x="59" y="46"/>
                  </a:cubicBezTo>
                  <a:cubicBezTo>
                    <a:pt x="56" y="46"/>
                    <a:pt x="52" y="46"/>
                    <a:pt x="49" y="47"/>
                  </a:cubicBezTo>
                  <a:close/>
                  <a:moveTo>
                    <a:pt x="56" y="77"/>
                  </a:moveTo>
                  <a:cubicBezTo>
                    <a:pt x="54" y="77"/>
                    <a:pt x="53" y="76"/>
                    <a:pt x="52" y="76"/>
                  </a:cubicBezTo>
                  <a:cubicBezTo>
                    <a:pt x="52" y="75"/>
                    <a:pt x="52" y="74"/>
                    <a:pt x="52" y="73"/>
                  </a:cubicBezTo>
                  <a:cubicBezTo>
                    <a:pt x="52" y="70"/>
                    <a:pt x="52" y="70"/>
                    <a:pt x="53" y="70"/>
                  </a:cubicBezTo>
                  <a:cubicBezTo>
                    <a:pt x="54" y="69"/>
                    <a:pt x="55" y="68"/>
                    <a:pt x="59" y="68"/>
                  </a:cubicBezTo>
                  <a:cubicBezTo>
                    <a:pt x="62" y="68"/>
                    <a:pt x="64" y="69"/>
                    <a:pt x="67" y="69"/>
                  </a:cubicBezTo>
                  <a:cubicBezTo>
                    <a:pt x="67" y="69"/>
                    <a:pt x="68" y="69"/>
                    <a:pt x="69" y="70"/>
                  </a:cubicBezTo>
                  <a:cubicBezTo>
                    <a:pt x="69" y="71"/>
                    <a:pt x="69" y="71"/>
                    <a:pt x="69" y="71"/>
                  </a:cubicBezTo>
                  <a:cubicBezTo>
                    <a:pt x="69" y="71"/>
                    <a:pt x="68" y="72"/>
                    <a:pt x="68" y="72"/>
                  </a:cubicBezTo>
                  <a:cubicBezTo>
                    <a:pt x="67" y="73"/>
                    <a:pt x="67" y="74"/>
                    <a:pt x="65" y="74"/>
                  </a:cubicBezTo>
                  <a:cubicBezTo>
                    <a:pt x="65" y="74"/>
                    <a:pt x="65" y="74"/>
                    <a:pt x="65" y="75"/>
                  </a:cubicBezTo>
                  <a:cubicBezTo>
                    <a:pt x="64" y="75"/>
                    <a:pt x="62" y="76"/>
                    <a:pt x="61" y="76"/>
                  </a:cubicBezTo>
                  <a:cubicBezTo>
                    <a:pt x="59" y="76"/>
                    <a:pt x="57" y="77"/>
                    <a:pt x="56" y="77"/>
                  </a:cubicBezTo>
                  <a:close/>
                  <a:moveTo>
                    <a:pt x="59" y="100"/>
                  </a:moveTo>
                  <a:cubicBezTo>
                    <a:pt x="63" y="99"/>
                    <a:pt x="67" y="98"/>
                    <a:pt x="70" y="97"/>
                  </a:cubicBezTo>
                  <a:cubicBezTo>
                    <a:pt x="72" y="96"/>
                    <a:pt x="74" y="95"/>
                    <a:pt x="76" y="94"/>
                  </a:cubicBezTo>
                  <a:cubicBezTo>
                    <a:pt x="77" y="95"/>
                    <a:pt x="77" y="95"/>
                    <a:pt x="78" y="96"/>
                  </a:cubicBezTo>
                  <a:cubicBezTo>
                    <a:pt x="77" y="96"/>
                    <a:pt x="76" y="96"/>
                    <a:pt x="75" y="96"/>
                  </a:cubicBezTo>
                  <a:cubicBezTo>
                    <a:pt x="73" y="97"/>
                    <a:pt x="71" y="98"/>
                    <a:pt x="69" y="98"/>
                  </a:cubicBezTo>
                  <a:cubicBezTo>
                    <a:pt x="67" y="99"/>
                    <a:pt x="63" y="100"/>
                    <a:pt x="59" y="100"/>
                  </a:cubicBezTo>
                  <a:close/>
                </a:path>
              </a:pathLst>
            </a:custGeom>
            <a:noFill/>
            <a:ln w="3240">
              <a:solidFill>
                <a:schemeClr val="accent2">
                  <a:lumMod val="60000"/>
                  <a:lumOff val="40000"/>
                </a:scheme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7" name="CustomShape 11"/>
            <p:cNvSpPr/>
            <p:nvPr/>
          </p:nvSpPr>
          <p:spPr>
            <a:xfrm>
              <a:off x="3762000" y="4511880"/>
              <a:ext cx="338760" cy="373680"/>
            </a:xfrm>
            <a:custGeom>
              <a:avLst/>
              <a:gdLst/>
              <a:ahLst/>
              <a:rect l="l" t="t" r="r" b="b"/>
              <a:pathLst>
                <a:path w="91" h="97">
                  <a:moveTo>
                    <a:pt x="86" y="40"/>
                  </a:moveTo>
                  <a:cubicBezTo>
                    <a:pt x="71" y="40"/>
                    <a:pt x="71" y="40"/>
                    <a:pt x="71" y="40"/>
                  </a:cubicBezTo>
                  <a:cubicBezTo>
                    <a:pt x="67" y="56"/>
                    <a:pt x="67" y="56"/>
                    <a:pt x="67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82" y="56"/>
                    <a:pt x="85" y="59"/>
                    <a:pt x="85" y="62"/>
                  </a:cubicBezTo>
                  <a:cubicBezTo>
                    <a:pt x="85" y="66"/>
                    <a:pt x="85" y="66"/>
                    <a:pt x="85" y="66"/>
                  </a:cubicBezTo>
                  <a:cubicBezTo>
                    <a:pt x="85" y="69"/>
                    <a:pt x="82" y="72"/>
                    <a:pt x="79" y="72"/>
                  </a:cubicBezTo>
                  <a:cubicBezTo>
                    <a:pt x="63" y="72"/>
                    <a:pt x="63" y="72"/>
                    <a:pt x="63" y="72"/>
                  </a:cubicBezTo>
                  <a:cubicBezTo>
                    <a:pt x="58" y="91"/>
                    <a:pt x="58" y="91"/>
                    <a:pt x="58" y="91"/>
                  </a:cubicBezTo>
                  <a:cubicBezTo>
                    <a:pt x="58" y="94"/>
                    <a:pt x="55" y="97"/>
                    <a:pt x="52" y="97"/>
                  </a:cubicBezTo>
                  <a:cubicBezTo>
                    <a:pt x="48" y="97"/>
                    <a:pt x="48" y="97"/>
                    <a:pt x="48" y="97"/>
                  </a:cubicBezTo>
                  <a:cubicBezTo>
                    <a:pt x="44" y="97"/>
                    <a:pt x="41" y="92"/>
                    <a:pt x="42" y="88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33" y="72"/>
                    <a:pt x="33" y="72"/>
                    <a:pt x="33" y="72"/>
                  </a:cubicBezTo>
                  <a:cubicBezTo>
                    <a:pt x="29" y="91"/>
                    <a:pt x="29" y="91"/>
                    <a:pt x="29" y="91"/>
                  </a:cubicBezTo>
                  <a:cubicBezTo>
                    <a:pt x="28" y="94"/>
                    <a:pt x="25" y="97"/>
                    <a:pt x="22" y="97"/>
                  </a:cubicBezTo>
                  <a:cubicBezTo>
                    <a:pt x="18" y="97"/>
                    <a:pt x="18" y="97"/>
                    <a:pt x="18" y="97"/>
                  </a:cubicBezTo>
                  <a:cubicBezTo>
                    <a:pt x="14" y="97"/>
                    <a:pt x="11" y="92"/>
                    <a:pt x="12" y="88"/>
                  </a:cubicBezTo>
                  <a:cubicBezTo>
                    <a:pt x="16" y="72"/>
                    <a:pt x="16" y="72"/>
                    <a:pt x="16" y="72"/>
                  </a:cubicBezTo>
                  <a:cubicBezTo>
                    <a:pt x="6" y="72"/>
                    <a:pt x="6" y="72"/>
                    <a:pt x="6" y="72"/>
                  </a:cubicBezTo>
                  <a:cubicBezTo>
                    <a:pt x="3" y="72"/>
                    <a:pt x="0" y="70"/>
                    <a:pt x="0" y="67"/>
                  </a:cubicBezTo>
                  <a:cubicBezTo>
                    <a:pt x="0" y="62"/>
                    <a:pt x="0" y="62"/>
                    <a:pt x="0" y="62"/>
                  </a:cubicBezTo>
                  <a:cubicBezTo>
                    <a:pt x="0" y="58"/>
                    <a:pt x="3" y="56"/>
                    <a:pt x="6" y="56"/>
                  </a:cubicBezTo>
                  <a:cubicBezTo>
                    <a:pt x="20" y="56"/>
                    <a:pt x="20" y="56"/>
                    <a:pt x="20" y="56"/>
                  </a:cubicBezTo>
                  <a:cubicBezTo>
                    <a:pt x="23" y="40"/>
                    <a:pt x="23" y="40"/>
                    <a:pt x="23" y="40"/>
                  </a:cubicBezTo>
                  <a:cubicBezTo>
                    <a:pt x="13" y="40"/>
                    <a:pt x="13" y="40"/>
                    <a:pt x="13" y="40"/>
                  </a:cubicBezTo>
                  <a:cubicBezTo>
                    <a:pt x="10" y="40"/>
                    <a:pt x="7" y="38"/>
                    <a:pt x="7" y="35"/>
                  </a:cubicBezTo>
                  <a:cubicBezTo>
                    <a:pt x="7" y="31"/>
                    <a:pt x="7" y="31"/>
                    <a:pt x="7" y="31"/>
                  </a:cubicBezTo>
                  <a:cubicBezTo>
                    <a:pt x="7" y="28"/>
                    <a:pt x="10" y="25"/>
                    <a:pt x="13" y="25"/>
                  </a:cubicBezTo>
                  <a:cubicBezTo>
                    <a:pt x="24" y="25"/>
                    <a:pt x="24" y="25"/>
                    <a:pt x="24" y="25"/>
                  </a:cubicBezTo>
                  <a:cubicBezTo>
                    <a:pt x="26" y="25"/>
                    <a:pt x="27" y="24"/>
                    <a:pt x="28" y="22"/>
                  </a:cubicBezTo>
                  <a:cubicBezTo>
                    <a:pt x="32" y="5"/>
                    <a:pt x="32" y="5"/>
                    <a:pt x="32" y="5"/>
                  </a:cubicBezTo>
                  <a:cubicBezTo>
                    <a:pt x="33" y="2"/>
                    <a:pt x="35" y="0"/>
                    <a:pt x="38" y="0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47" y="0"/>
                    <a:pt x="50" y="4"/>
                    <a:pt x="49" y="8"/>
                  </a:cubicBezTo>
                  <a:cubicBezTo>
                    <a:pt x="46" y="20"/>
                    <a:pt x="46" y="20"/>
                    <a:pt x="46" y="20"/>
                  </a:cubicBezTo>
                  <a:cubicBezTo>
                    <a:pt x="45" y="23"/>
                    <a:pt x="47" y="25"/>
                    <a:pt x="50" y="25"/>
                  </a:cubicBezTo>
                  <a:cubicBezTo>
                    <a:pt x="54" y="25"/>
                    <a:pt x="54" y="25"/>
                    <a:pt x="54" y="25"/>
                  </a:cubicBezTo>
                  <a:cubicBezTo>
                    <a:pt x="56" y="25"/>
                    <a:pt x="57" y="24"/>
                    <a:pt x="58" y="22"/>
                  </a:cubicBezTo>
                  <a:cubicBezTo>
                    <a:pt x="62" y="5"/>
                    <a:pt x="62" y="5"/>
                    <a:pt x="62" y="5"/>
                  </a:cubicBezTo>
                  <a:cubicBezTo>
                    <a:pt x="63" y="2"/>
                    <a:pt x="65" y="0"/>
                    <a:pt x="68" y="0"/>
                  </a:cubicBezTo>
                  <a:cubicBezTo>
                    <a:pt x="72" y="0"/>
                    <a:pt x="72" y="0"/>
                    <a:pt x="72" y="0"/>
                  </a:cubicBezTo>
                  <a:cubicBezTo>
                    <a:pt x="77" y="0"/>
                    <a:pt x="80" y="4"/>
                    <a:pt x="79" y="8"/>
                  </a:cubicBezTo>
                  <a:cubicBezTo>
                    <a:pt x="76" y="20"/>
                    <a:pt x="76" y="20"/>
                    <a:pt x="76" y="20"/>
                  </a:cubicBezTo>
                  <a:cubicBezTo>
                    <a:pt x="75" y="23"/>
                    <a:pt x="77" y="25"/>
                    <a:pt x="80" y="25"/>
                  </a:cubicBezTo>
                  <a:cubicBezTo>
                    <a:pt x="86" y="25"/>
                    <a:pt x="86" y="25"/>
                    <a:pt x="86" y="25"/>
                  </a:cubicBezTo>
                  <a:cubicBezTo>
                    <a:pt x="89" y="25"/>
                    <a:pt x="91" y="28"/>
                    <a:pt x="91" y="31"/>
                  </a:cubicBezTo>
                  <a:cubicBezTo>
                    <a:pt x="91" y="35"/>
                    <a:pt x="91" y="35"/>
                    <a:pt x="91" y="35"/>
                  </a:cubicBezTo>
                  <a:cubicBezTo>
                    <a:pt x="91" y="38"/>
                    <a:pt x="89" y="40"/>
                    <a:pt x="86" y="40"/>
                  </a:cubicBezTo>
                  <a:close/>
                  <a:moveTo>
                    <a:pt x="50" y="53"/>
                  </a:moveTo>
                  <a:cubicBezTo>
                    <a:pt x="52" y="45"/>
                    <a:pt x="52" y="45"/>
                    <a:pt x="52" y="45"/>
                  </a:cubicBezTo>
                  <a:cubicBezTo>
                    <a:pt x="53" y="42"/>
                    <a:pt x="51" y="40"/>
                    <a:pt x="49" y="40"/>
                  </a:cubicBezTo>
                  <a:cubicBezTo>
                    <a:pt x="44" y="40"/>
                    <a:pt x="44" y="40"/>
                    <a:pt x="44" y="40"/>
                  </a:cubicBezTo>
                  <a:cubicBezTo>
                    <a:pt x="42" y="40"/>
                    <a:pt x="40" y="41"/>
                    <a:pt x="40" y="43"/>
                  </a:cubicBezTo>
                  <a:cubicBezTo>
                    <a:pt x="38" y="52"/>
                    <a:pt x="38" y="52"/>
                    <a:pt x="38" y="52"/>
                  </a:cubicBezTo>
                  <a:cubicBezTo>
                    <a:pt x="38" y="54"/>
                    <a:pt x="39" y="56"/>
                    <a:pt x="42" y="56"/>
                  </a:cubicBezTo>
                  <a:cubicBezTo>
                    <a:pt x="47" y="56"/>
                    <a:pt x="47" y="56"/>
                    <a:pt x="47" y="56"/>
                  </a:cubicBezTo>
                  <a:cubicBezTo>
                    <a:pt x="48" y="56"/>
                    <a:pt x="50" y="55"/>
                    <a:pt x="50" y="53"/>
                  </a:cubicBezTo>
                  <a:close/>
                </a:path>
              </a:pathLst>
            </a:custGeom>
            <a:noFill/>
            <a:ln w="3240">
              <a:solidFill>
                <a:schemeClr val="accent2">
                  <a:lumMod val="60000"/>
                  <a:lumOff val="40000"/>
                </a:scheme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8" name="CustomShape 12"/>
            <p:cNvSpPr/>
            <p:nvPr/>
          </p:nvSpPr>
          <p:spPr>
            <a:xfrm>
              <a:off x="3195720" y="1892160"/>
              <a:ext cx="525960" cy="161280"/>
            </a:xfrm>
            <a:custGeom>
              <a:avLst/>
              <a:gdLst/>
              <a:ahLst/>
              <a:rect l="l" t="t" r="r" b="b"/>
              <a:pathLst>
                <a:path w="141" h="42">
                  <a:moveTo>
                    <a:pt x="80" y="2"/>
                  </a:moveTo>
                  <a:cubicBezTo>
                    <a:pt x="86" y="3"/>
                    <a:pt x="92" y="4"/>
                    <a:pt x="98" y="5"/>
                  </a:cubicBezTo>
                  <a:cubicBezTo>
                    <a:pt x="107" y="8"/>
                    <a:pt x="117" y="12"/>
                    <a:pt x="125" y="17"/>
                  </a:cubicBezTo>
                  <a:cubicBezTo>
                    <a:pt x="130" y="20"/>
                    <a:pt x="132" y="22"/>
                    <a:pt x="136" y="25"/>
                  </a:cubicBezTo>
                  <a:cubicBezTo>
                    <a:pt x="141" y="30"/>
                    <a:pt x="139" y="33"/>
                    <a:pt x="134" y="37"/>
                  </a:cubicBezTo>
                  <a:cubicBezTo>
                    <a:pt x="131" y="40"/>
                    <a:pt x="126" y="41"/>
                    <a:pt x="122" y="38"/>
                  </a:cubicBezTo>
                  <a:cubicBezTo>
                    <a:pt x="102" y="22"/>
                    <a:pt x="75" y="16"/>
                    <a:pt x="50" y="23"/>
                  </a:cubicBezTo>
                  <a:cubicBezTo>
                    <a:pt x="43" y="24"/>
                    <a:pt x="35" y="27"/>
                    <a:pt x="29" y="31"/>
                  </a:cubicBezTo>
                  <a:cubicBezTo>
                    <a:pt x="24" y="34"/>
                    <a:pt x="21" y="37"/>
                    <a:pt x="17" y="40"/>
                  </a:cubicBezTo>
                  <a:cubicBezTo>
                    <a:pt x="14" y="42"/>
                    <a:pt x="9" y="42"/>
                    <a:pt x="6" y="39"/>
                  </a:cubicBezTo>
                  <a:cubicBezTo>
                    <a:pt x="5" y="38"/>
                    <a:pt x="4" y="36"/>
                    <a:pt x="2" y="35"/>
                  </a:cubicBezTo>
                  <a:cubicBezTo>
                    <a:pt x="0" y="32"/>
                    <a:pt x="1" y="28"/>
                    <a:pt x="3" y="26"/>
                  </a:cubicBezTo>
                  <a:cubicBezTo>
                    <a:pt x="3" y="26"/>
                    <a:pt x="3" y="26"/>
                    <a:pt x="3" y="26"/>
                  </a:cubicBezTo>
                  <a:cubicBezTo>
                    <a:pt x="24" y="7"/>
                    <a:pt x="52" y="0"/>
                    <a:pt x="80" y="2"/>
                  </a:cubicBezTo>
                  <a:close/>
                </a:path>
              </a:pathLst>
            </a:custGeom>
            <a:noFill/>
            <a:ln w="3240">
              <a:solidFill>
                <a:schemeClr val="accent2">
                  <a:lumMod val="60000"/>
                  <a:lumOff val="40000"/>
                </a:scheme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9" name="CustomShape 13"/>
            <p:cNvSpPr/>
            <p:nvPr/>
          </p:nvSpPr>
          <p:spPr>
            <a:xfrm>
              <a:off x="3381840" y="2147040"/>
              <a:ext cx="153720" cy="149400"/>
            </a:xfrm>
            <a:custGeom>
              <a:avLst/>
              <a:gdLst/>
              <a:ahLst/>
              <a:rect l="l" t="t" r="r" b="b"/>
              <a:pathLst>
                <a:path w="41" h="39">
                  <a:moveTo>
                    <a:pt x="18" y="39"/>
                  </a:moveTo>
                  <a:cubicBezTo>
                    <a:pt x="12" y="38"/>
                    <a:pt x="7" y="35"/>
                    <a:pt x="4" y="29"/>
                  </a:cubicBezTo>
                  <a:cubicBezTo>
                    <a:pt x="0" y="19"/>
                    <a:pt x="4" y="8"/>
                    <a:pt x="14" y="4"/>
                  </a:cubicBezTo>
                  <a:cubicBezTo>
                    <a:pt x="24" y="0"/>
                    <a:pt x="35" y="6"/>
                    <a:pt x="38" y="16"/>
                  </a:cubicBezTo>
                  <a:cubicBezTo>
                    <a:pt x="41" y="24"/>
                    <a:pt x="36" y="33"/>
                    <a:pt x="29" y="37"/>
                  </a:cubicBezTo>
                  <a:cubicBezTo>
                    <a:pt x="25" y="39"/>
                    <a:pt x="22" y="39"/>
                    <a:pt x="18" y="39"/>
                  </a:cubicBezTo>
                  <a:close/>
                </a:path>
              </a:pathLst>
            </a:custGeom>
            <a:noFill/>
            <a:ln w="3240">
              <a:solidFill>
                <a:schemeClr val="accent2">
                  <a:lumMod val="60000"/>
                  <a:lumOff val="4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0" name="CustomShape 14"/>
            <p:cNvSpPr/>
            <p:nvPr/>
          </p:nvSpPr>
          <p:spPr>
            <a:xfrm>
              <a:off x="3266280" y="2015640"/>
              <a:ext cx="384840" cy="131040"/>
            </a:xfrm>
            <a:custGeom>
              <a:avLst/>
              <a:gdLst/>
              <a:ahLst/>
              <a:rect l="l" t="t" r="r" b="b"/>
              <a:pathLst>
                <a:path w="103" h="34">
                  <a:moveTo>
                    <a:pt x="52" y="0"/>
                  </a:moveTo>
                  <a:cubicBezTo>
                    <a:pt x="70" y="1"/>
                    <a:pt x="85" y="5"/>
                    <a:pt x="99" y="17"/>
                  </a:cubicBezTo>
                  <a:cubicBezTo>
                    <a:pt x="101" y="19"/>
                    <a:pt x="103" y="21"/>
                    <a:pt x="101" y="23"/>
                  </a:cubicBezTo>
                  <a:cubicBezTo>
                    <a:pt x="97" y="28"/>
                    <a:pt x="96" y="29"/>
                    <a:pt x="93" y="32"/>
                  </a:cubicBezTo>
                  <a:cubicBezTo>
                    <a:pt x="89" y="34"/>
                    <a:pt x="85" y="31"/>
                    <a:pt x="84" y="30"/>
                  </a:cubicBezTo>
                  <a:cubicBezTo>
                    <a:pt x="72" y="20"/>
                    <a:pt x="62" y="17"/>
                    <a:pt x="46" y="19"/>
                  </a:cubicBezTo>
                  <a:cubicBezTo>
                    <a:pt x="35" y="20"/>
                    <a:pt x="25" y="24"/>
                    <a:pt x="16" y="31"/>
                  </a:cubicBezTo>
                  <a:cubicBezTo>
                    <a:pt x="14" y="33"/>
                    <a:pt x="11" y="33"/>
                    <a:pt x="9" y="31"/>
                  </a:cubicBezTo>
                  <a:cubicBezTo>
                    <a:pt x="7" y="28"/>
                    <a:pt x="5" y="27"/>
                    <a:pt x="3" y="25"/>
                  </a:cubicBezTo>
                  <a:cubicBezTo>
                    <a:pt x="1" y="23"/>
                    <a:pt x="0" y="21"/>
                    <a:pt x="3" y="19"/>
                  </a:cubicBezTo>
                  <a:cubicBezTo>
                    <a:pt x="17" y="6"/>
                    <a:pt x="32" y="1"/>
                    <a:pt x="52" y="0"/>
                  </a:cubicBezTo>
                  <a:close/>
                </a:path>
              </a:pathLst>
            </a:custGeom>
            <a:noFill/>
            <a:ln w="3240">
              <a:solidFill>
                <a:schemeClr val="accent2">
                  <a:lumMod val="60000"/>
                  <a:lumOff val="4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1" name="CustomShape 15"/>
            <p:cNvSpPr/>
            <p:nvPr/>
          </p:nvSpPr>
          <p:spPr>
            <a:xfrm>
              <a:off x="3755520" y="3533040"/>
              <a:ext cx="152280" cy="153360"/>
            </a:xfrm>
            <a:custGeom>
              <a:avLst/>
              <a:gdLst/>
              <a:ahLst/>
              <a:rect l="l" t="t" r="r" b="b"/>
              <a:pathLst>
                <a:path w="41" h="40">
                  <a:moveTo>
                    <a:pt x="0" y="20"/>
                  </a:moveTo>
                  <a:cubicBezTo>
                    <a:pt x="0" y="9"/>
                    <a:pt x="12" y="0"/>
                    <a:pt x="22" y="0"/>
                  </a:cubicBezTo>
                  <a:cubicBezTo>
                    <a:pt x="32" y="0"/>
                    <a:pt x="41" y="9"/>
                    <a:pt x="41" y="19"/>
                  </a:cubicBezTo>
                  <a:cubicBezTo>
                    <a:pt x="41" y="29"/>
                    <a:pt x="31" y="40"/>
                    <a:pt x="21" y="40"/>
                  </a:cubicBezTo>
                  <a:cubicBezTo>
                    <a:pt x="11" y="40"/>
                    <a:pt x="0" y="30"/>
                    <a:pt x="0" y="20"/>
                  </a:cubicBezTo>
                  <a:close/>
                </a:path>
              </a:pathLst>
            </a:custGeom>
            <a:noFill/>
            <a:ln w="3240">
              <a:solidFill>
                <a:schemeClr val="accent2">
                  <a:lumMod val="60000"/>
                  <a:lumOff val="4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2" name="CustomShape 16"/>
            <p:cNvSpPr/>
            <p:nvPr/>
          </p:nvSpPr>
          <p:spPr>
            <a:xfrm>
              <a:off x="3961080" y="3343320"/>
              <a:ext cx="148680" cy="154800"/>
            </a:xfrm>
            <a:custGeom>
              <a:avLst/>
              <a:gdLst/>
              <a:ahLst/>
              <a:rect l="l" t="t" r="r" b="b"/>
              <a:pathLst>
                <a:path w="40" h="40">
                  <a:moveTo>
                    <a:pt x="1" y="18"/>
                  </a:moveTo>
                  <a:cubicBezTo>
                    <a:pt x="3" y="8"/>
                    <a:pt x="12" y="0"/>
                    <a:pt x="22" y="1"/>
                  </a:cubicBezTo>
                  <a:cubicBezTo>
                    <a:pt x="33" y="2"/>
                    <a:pt x="40" y="11"/>
                    <a:pt x="39" y="22"/>
                  </a:cubicBezTo>
                  <a:cubicBezTo>
                    <a:pt x="38" y="32"/>
                    <a:pt x="29" y="40"/>
                    <a:pt x="19" y="39"/>
                  </a:cubicBezTo>
                  <a:cubicBezTo>
                    <a:pt x="8" y="38"/>
                    <a:pt x="0" y="29"/>
                    <a:pt x="1" y="18"/>
                  </a:cubicBezTo>
                  <a:close/>
                </a:path>
              </a:pathLst>
            </a:custGeom>
            <a:noFill/>
            <a:ln w="3240">
              <a:solidFill>
                <a:schemeClr val="accent2">
                  <a:lumMod val="60000"/>
                  <a:lumOff val="4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3" name="Line 17"/>
            <p:cNvSpPr/>
            <p:nvPr/>
          </p:nvSpPr>
          <p:spPr>
            <a:xfrm flipH="1">
              <a:off x="3900240" y="3490200"/>
              <a:ext cx="105480" cy="87480"/>
            </a:xfrm>
            <a:prstGeom prst="line">
              <a:avLst/>
            </a:prstGeom>
            <a:ln w="3240">
              <a:solidFill>
                <a:schemeClr val="accent2">
                  <a:lumMod val="60000"/>
                  <a:lumOff val="4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4" name="Line 18"/>
            <p:cNvSpPr/>
            <p:nvPr/>
          </p:nvSpPr>
          <p:spPr>
            <a:xfrm flipV="1">
              <a:off x="3855600" y="3439800"/>
              <a:ext cx="112680" cy="92880"/>
            </a:xfrm>
            <a:prstGeom prst="line">
              <a:avLst/>
            </a:prstGeom>
            <a:ln w="3240">
              <a:solidFill>
                <a:schemeClr val="accent2">
                  <a:lumMod val="60000"/>
                  <a:lumOff val="4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5" name="CustomShape 19"/>
            <p:cNvSpPr/>
            <p:nvPr/>
          </p:nvSpPr>
          <p:spPr>
            <a:xfrm>
              <a:off x="3961080" y="3705480"/>
              <a:ext cx="160200" cy="161280"/>
            </a:xfrm>
            <a:custGeom>
              <a:avLst/>
              <a:gdLst/>
              <a:ahLst/>
              <a:rect l="l" t="t" r="r" b="b"/>
              <a:pathLst>
                <a:path w="43" h="42">
                  <a:moveTo>
                    <a:pt x="1" y="22"/>
                  </a:moveTo>
                  <a:cubicBezTo>
                    <a:pt x="3" y="32"/>
                    <a:pt x="13" y="42"/>
                    <a:pt x="24" y="41"/>
                  </a:cubicBezTo>
                  <a:cubicBezTo>
                    <a:pt x="34" y="40"/>
                    <a:pt x="43" y="29"/>
                    <a:pt x="42" y="19"/>
                  </a:cubicBezTo>
                  <a:cubicBezTo>
                    <a:pt x="41" y="8"/>
                    <a:pt x="29" y="0"/>
                    <a:pt x="19" y="1"/>
                  </a:cubicBezTo>
                  <a:cubicBezTo>
                    <a:pt x="8" y="2"/>
                    <a:pt x="0" y="11"/>
                    <a:pt x="1" y="22"/>
                  </a:cubicBezTo>
                  <a:close/>
                </a:path>
              </a:pathLst>
            </a:custGeom>
            <a:noFill/>
            <a:ln w="3240">
              <a:solidFill>
                <a:schemeClr val="accent2">
                  <a:lumMod val="60000"/>
                  <a:lumOff val="4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6" name="Line 20"/>
            <p:cNvSpPr/>
            <p:nvPr/>
          </p:nvSpPr>
          <p:spPr>
            <a:xfrm flipH="1" flipV="1">
              <a:off x="3904200" y="3624120"/>
              <a:ext cx="105480" cy="88920"/>
            </a:xfrm>
            <a:prstGeom prst="line">
              <a:avLst/>
            </a:prstGeom>
            <a:ln w="3240">
              <a:solidFill>
                <a:schemeClr val="accent2">
                  <a:lumMod val="60000"/>
                  <a:lumOff val="4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7" name="Line 21"/>
            <p:cNvSpPr/>
            <p:nvPr/>
          </p:nvSpPr>
          <p:spPr>
            <a:xfrm>
              <a:off x="3863160" y="3674520"/>
              <a:ext cx="97560" cy="84960"/>
            </a:xfrm>
            <a:prstGeom prst="line">
              <a:avLst/>
            </a:prstGeom>
            <a:ln w="3240">
              <a:solidFill>
                <a:schemeClr val="accent2">
                  <a:lumMod val="60000"/>
                  <a:lumOff val="4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8" name="CustomShape 22"/>
            <p:cNvSpPr/>
            <p:nvPr/>
          </p:nvSpPr>
          <p:spPr>
            <a:xfrm>
              <a:off x="1901160" y="1776960"/>
              <a:ext cx="271800" cy="450720"/>
            </a:xfrm>
            <a:custGeom>
              <a:avLst/>
              <a:gdLst/>
              <a:ahLst/>
              <a:rect l="l" t="t" r="r" b="b"/>
              <a:pathLst>
                <a:path w="73" h="117">
                  <a:moveTo>
                    <a:pt x="49" y="45"/>
                  </a:moveTo>
                  <a:cubicBezTo>
                    <a:pt x="52" y="42"/>
                    <a:pt x="55" y="40"/>
                    <a:pt x="57" y="36"/>
                  </a:cubicBezTo>
                  <a:cubicBezTo>
                    <a:pt x="59" y="33"/>
                    <a:pt x="61" y="28"/>
                    <a:pt x="61" y="24"/>
                  </a:cubicBezTo>
                  <a:cubicBezTo>
                    <a:pt x="61" y="11"/>
                    <a:pt x="50" y="0"/>
                    <a:pt x="37" y="0"/>
                  </a:cubicBezTo>
                  <a:cubicBezTo>
                    <a:pt x="24" y="0"/>
                    <a:pt x="13" y="11"/>
                    <a:pt x="13" y="24"/>
                  </a:cubicBezTo>
                  <a:cubicBezTo>
                    <a:pt x="13" y="29"/>
                    <a:pt x="15" y="35"/>
                    <a:pt x="18" y="39"/>
                  </a:cubicBezTo>
                  <a:cubicBezTo>
                    <a:pt x="20" y="41"/>
                    <a:pt x="22" y="43"/>
                    <a:pt x="24" y="44"/>
                  </a:cubicBezTo>
                  <a:cubicBezTo>
                    <a:pt x="27" y="46"/>
                    <a:pt x="29" y="46"/>
                    <a:pt x="30" y="49"/>
                  </a:cubicBezTo>
                  <a:cubicBezTo>
                    <a:pt x="31" y="51"/>
                    <a:pt x="31" y="52"/>
                    <a:pt x="30" y="54"/>
                  </a:cubicBezTo>
                  <a:cubicBezTo>
                    <a:pt x="30" y="56"/>
                    <a:pt x="30" y="57"/>
                    <a:pt x="28" y="58"/>
                  </a:cubicBezTo>
                  <a:cubicBezTo>
                    <a:pt x="27" y="59"/>
                    <a:pt x="26" y="60"/>
                    <a:pt x="25" y="60"/>
                  </a:cubicBezTo>
                  <a:cubicBezTo>
                    <a:pt x="22" y="60"/>
                    <a:pt x="12" y="59"/>
                    <a:pt x="10" y="60"/>
                  </a:cubicBezTo>
                  <a:cubicBezTo>
                    <a:pt x="8" y="61"/>
                    <a:pt x="6" y="62"/>
                    <a:pt x="5" y="63"/>
                  </a:cubicBezTo>
                  <a:cubicBezTo>
                    <a:pt x="2" y="66"/>
                    <a:pt x="0" y="70"/>
                    <a:pt x="0" y="74"/>
                  </a:cubicBezTo>
                  <a:cubicBezTo>
                    <a:pt x="0" y="74"/>
                    <a:pt x="0" y="107"/>
                    <a:pt x="0" y="107"/>
                  </a:cubicBezTo>
                  <a:cubicBezTo>
                    <a:pt x="0" y="113"/>
                    <a:pt x="4" y="117"/>
                    <a:pt x="9" y="117"/>
                  </a:cubicBezTo>
                  <a:cubicBezTo>
                    <a:pt x="56" y="117"/>
                    <a:pt x="56" y="117"/>
                    <a:pt x="56" y="117"/>
                  </a:cubicBezTo>
                  <a:cubicBezTo>
                    <a:pt x="71" y="117"/>
                    <a:pt x="73" y="110"/>
                    <a:pt x="73" y="105"/>
                  </a:cubicBezTo>
                  <a:cubicBezTo>
                    <a:pt x="73" y="105"/>
                    <a:pt x="73" y="74"/>
                    <a:pt x="73" y="74"/>
                  </a:cubicBezTo>
                  <a:cubicBezTo>
                    <a:pt x="73" y="70"/>
                    <a:pt x="71" y="66"/>
                    <a:pt x="68" y="63"/>
                  </a:cubicBezTo>
                  <a:cubicBezTo>
                    <a:pt x="66" y="61"/>
                    <a:pt x="64" y="60"/>
                    <a:pt x="62" y="60"/>
                  </a:cubicBezTo>
                  <a:cubicBezTo>
                    <a:pt x="57" y="59"/>
                    <a:pt x="53" y="60"/>
                    <a:pt x="48" y="60"/>
                  </a:cubicBezTo>
                  <a:cubicBezTo>
                    <a:pt x="47" y="60"/>
                    <a:pt x="45" y="59"/>
                    <a:pt x="45" y="58"/>
                  </a:cubicBezTo>
                  <a:cubicBezTo>
                    <a:pt x="44" y="57"/>
                    <a:pt x="44" y="56"/>
                    <a:pt x="43" y="55"/>
                  </a:cubicBezTo>
                  <a:cubicBezTo>
                    <a:pt x="43" y="50"/>
                    <a:pt x="46" y="47"/>
                    <a:pt x="49" y="45"/>
                  </a:cubicBezTo>
                  <a:close/>
                </a:path>
              </a:pathLst>
            </a:custGeom>
            <a:noFill/>
            <a:ln w="3240">
              <a:solidFill>
                <a:schemeClr val="accent2">
                  <a:lumMod val="60000"/>
                  <a:lumOff val="40000"/>
                </a:scheme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9" name="CustomShape 23"/>
            <p:cNvSpPr/>
            <p:nvPr/>
          </p:nvSpPr>
          <p:spPr>
            <a:xfrm>
              <a:off x="2173320" y="1845720"/>
              <a:ext cx="197280" cy="373680"/>
            </a:xfrm>
            <a:custGeom>
              <a:avLst/>
              <a:gdLst/>
              <a:ahLst/>
              <a:rect l="l" t="t" r="r" b="b"/>
              <a:pathLst>
                <a:path w="53" h="97">
                  <a:moveTo>
                    <a:pt x="0" y="96"/>
                  </a:moveTo>
                  <a:cubicBezTo>
                    <a:pt x="38" y="96"/>
                    <a:pt x="38" y="96"/>
                    <a:pt x="38" y="96"/>
                  </a:cubicBezTo>
                  <a:cubicBezTo>
                    <a:pt x="51" y="97"/>
                    <a:pt x="53" y="91"/>
                    <a:pt x="53" y="87"/>
                  </a:cubicBezTo>
                  <a:cubicBezTo>
                    <a:pt x="53" y="87"/>
                    <a:pt x="53" y="61"/>
                    <a:pt x="53" y="61"/>
                  </a:cubicBezTo>
                  <a:cubicBezTo>
                    <a:pt x="53" y="57"/>
                    <a:pt x="51" y="54"/>
                    <a:pt x="49" y="52"/>
                  </a:cubicBezTo>
                  <a:cubicBezTo>
                    <a:pt x="47" y="51"/>
                    <a:pt x="45" y="50"/>
                    <a:pt x="43" y="49"/>
                  </a:cubicBezTo>
                  <a:cubicBezTo>
                    <a:pt x="40" y="49"/>
                    <a:pt x="36" y="50"/>
                    <a:pt x="32" y="49"/>
                  </a:cubicBezTo>
                  <a:cubicBezTo>
                    <a:pt x="31" y="49"/>
                    <a:pt x="30" y="49"/>
                    <a:pt x="29" y="48"/>
                  </a:cubicBezTo>
                  <a:cubicBezTo>
                    <a:pt x="29" y="47"/>
                    <a:pt x="28" y="46"/>
                    <a:pt x="28" y="45"/>
                  </a:cubicBezTo>
                  <a:cubicBezTo>
                    <a:pt x="28" y="41"/>
                    <a:pt x="30" y="39"/>
                    <a:pt x="33" y="37"/>
                  </a:cubicBezTo>
                  <a:cubicBezTo>
                    <a:pt x="36" y="35"/>
                    <a:pt x="38" y="32"/>
                    <a:pt x="40" y="30"/>
                  </a:cubicBezTo>
                  <a:cubicBezTo>
                    <a:pt x="42" y="27"/>
                    <a:pt x="43" y="23"/>
                    <a:pt x="43" y="19"/>
                  </a:cubicBezTo>
                  <a:cubicBezTo>
                    <a:pt x="43" y="8"/>
                    <a:pt x="34" y="0"/>
                    <a:pt x="23" y="0"/>
                  </a:cubicBezTo>
                  <a:cubicBezTo>
                    <a:pt x="12" y="0"/>
                    <a:pt x="3" y="8"/>
                    <a:pt x="3" y="19"/>
                  </a:cubicBezTo>
                  <a:cubicBezTo>
                    <a:pt x="3" y="24"/>
                    <a:pt x="5" y="29"/>
                    <a:pt x="7" y="32"/>
                  </a:cubicBezTo>
                  <a:cubicBezTo>
                    <a:pt x="9" y="34"/>
                    <a:pt x="11" y="35"/>
                    <a:pt x="12" y="36"/>
                  </a:cubicBezTo>
                  <a:cubicBezTo>
                    <a:pt x="14" y="38"/>
                    <a:pt x="16" y="38"/>
                    <a:pt x="17" y="40"/>
                  </a:cubicBezTo>
                  <a:cubicBezTo>
                    <a:pt x="18" y="42"/>
                    <a:pt x="18" y="43"/>
                    <a:pt x="18" y="44"/>
                  </a:cubicBezTo>
                  <a:cubicBezTo>
                    <a:pt x="17" y="46"/>
                    <a:pt x="17" y="47"/>
                    <a:pt x="16" y="48"/>
                  </a:cubicBezTo>
                  <a:cubicBezTo>
                    <a:pt x="15" y="49"/>
                    <a:pt x="14" y="49"/>
                    <a:pt x="13" y="49"/>
                  </a:cubicBezTo>
                  <a:cubicBezTo>
                    <a:pt x="11" y="49"/>
                    <a:pt x="2" y="49"/>
                    <a:pt x="0" y="50"/>
                  </a:cubicBezTo>
                </a:path>
              </a:pathLst>
            </a:custGeom>
            <a:noFill/>
            <a:ln w="3240">
              <a:solidFill>
                <a:schemeClr val="accent2">
                  <a:lumMod val="60000"/>
                  <a:lumOff val="40000"/>
                </a:scheme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0" name="CustomShape 24"/>
            <p:cNvSpPr/>
            <p:nvPr/>
          </p:nvSpPr>
          <p:spPr>
            <a:xfrm>
              <a:off x="3269880" y="2493000"/>
              <a:ext cx="265320" cy="254160"/>
            </a:xfrm>
            <a:custGeom>
              <a:avLst/>
              <a:gdLst/>
              <a:ahLst/>
              <a:rect l="l" t="t" r="r" b="b"/>
              <a:pathLst>
                <a:path w="71" h="66">
                  <a:moveTo>
                    <a:pt x="39" y="2"/>
                  </a:moveTo>
                  <a:cubicBezTo>
                    <a:pt x="64" y="25"/>
                    <a:pt x="64" y="25"/>
                    <a:pt x="64" y="25"/>
                  </a:cubicBezTo>
                  <a:cubicBezTo>
                    <a:pt x="69" y="29"/>
                    <a:pt x="71" y="35"/>
                    <a:pt x="71" y="42"/>
                  </a:cubicBezTo>
                  <a:cubicBezTo>
                    <a:pt x="71" y="55"/>
                    <a:pt x="60" y="66"/>
                    <a:pt x="47" y="66"/>
                  </a:cubicBezTo>
                  <a:cubicBezTo>
                    <a:pt x="40" y="66"/>
                    <a:pt x="34" y="64"/>
                    <a:pt x="30" y="59"/>
                  </a:cubicBezTo>
                  <a:cubicBezTo>
                    <a:pt x="8" y="37"/>
                    <a:pt x="8" y="37"/>
                    <a:pt x="8" y="37"/>
                  </a:cubicBezTo>
                  <a:cubicBezTo>
                    <a:pt x="3" y="32"/>
                    <a:pt x="0" y="26"/>
                    <a:pt x="0" y="20"/>
                  </a:cubicBezTo>
                  <a:cubicBezTo>
                    <a:pt x="0" y="15"/>
                    <a:pt x="2" y="11"/>
                    <a:pt x="4" y="7"/>
                  </a:cubicBezTo>
                  <a:cubicBezTo>
                    <a:pt x="5" y="5"/>
                    <a:pt x="6" y="4"/>
                    <a:pt x="8" y="3"/>
                  </a:cubicBezTo>
                  <a:cubicBezTo>
                    <a:pt x="9" y="1"/>
                    <a:pt x="11" y="0"/>
                    <a:pt x="13" y="0"/>
                  </a:cubicBezTo>
                  <a:cubicBezTo>
                    <a:pt x="15" y="1"/>
                    <a:pt x="16" y="1"/>
                    <a:pt x="17" y="3"/>
                  </a:cubicBezTo>
                  <a:cubicBezTo>
                    <a:pt x="20" y="5"/>
                    <a:pt x="20" y="10"/>
                    <a:pt x="17" y="12"/>
                  </a:cubicBezTo>
                  <a:cubicBezTo>
                    <a:pt x="13" y="16"/>
                    <a:pt x="13" y="23"/>
                    <a:pt x="17" y="27"/>
                  </a:cubicBezTo>
                  <a:cubicBezTo>
                    <a:pt x="40" y="49"/>
                    <a:pt x="40" y="49"/>
                    <a:pt x="40" y="49"/>
                  </a:cubicBezTo>
                  <a:cubicBezTo>
                    <a:pt x="44" y="53"/>
                    <a:pt x="50" y="53"/>
                    <a:pt x="54" y="49"/>
                  </a:cubicBezTo>
                  <a:cubicBezTo>
                    <a:pt x="58" y="45"/>
                    <a:pt x="58" y="39"/>
                    <a:pt x="54" y="35"/>
                  </a:cubicBezTo>
                  <a:cubicBezTo>
                    <a:pt x="54" y="35"/>
                    <a:pt x="54" y="35"/>
                    <a:pt x="54" y="35"/>
                  </a:cubicBezTo>
                  <a:cubicBezTo>
                    <a:pt x="36" y="17"/>
                    <a:pt x="36" y="17"/>
                    <a:pt x="36" y="17"/>
                  </a:cubicBezTo>
                </a:path>
              </a:pathLst>
            </a:custGeom>
            <a:noFill/>
            <a:ln w="3240">
              <a:solidFill>
                <a:schemeClr val="accent2">
                  <a:lumMod val="60000"/>
                  <a:lumOff val="40000"/>
                </a:scheme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1" name="CustomShape 25"/>
            <p:cNvSpPr/>
            <p:nvPr/>
          </p:nvSpPr>
          <p:spPr>
            <a:xfrm>
              <a:off x="3136320" y="2335320"/>
              <a:ext cx="275760" cy="268920"/>
            </a:xfrm>
            <a:custGeom>
              <a:avLst/>
              <a:gdLst/>
              <a:ahLst/>
              <a:rect l="l" t="t" r="r" b="b"/>
              <a:pathLst>
                <a:path w="74" h="70">
                  <a:moveTo>
                    <a:pt x="38" y="70"/>
                  </a:moveTo>
                  <a:cubicBezTo>
                    <a:pt x="10" y="44"/>
                    <a:pt x="10" y="44"/>
                    <a:pt x="10" y="44"/>
                  </a:cubicBezTo>
                  <a:cubicBezTo>
                    <a:pt x="0" y="35"/>
                    <a:pt x="0" y="19"/>
                    <a:pt x="10" y="10"/>
                  </a:cubicBezTo>
                  <a:cubicBezTo>
                    <a:pt x="19" y="0"/>
                    <a:pt x="35" y="0"/>
                    <a:pt x="44" y="10"/>
                  </a:cubicBezTo>
                  <a:cubicBezTo>
                    <a:pt x="49" y="15"/>
                    <a:pt x="54" y="20"/>
                    <a:pt x="60" y="25"/>
                  </a:cubicBezTo>
                  <a:cubicBezTo>
                    <a:pt x="66" y="32"/>
                    <a:pt x="73" y="38"/>
                    <a:pt x="74" y="48"/>
                  </a:cubicBezTo>
                  <a:cubicBezTo>
                    <a:pt x="74" y="55"/>
                    <a:pt x="71" y="62"/>
                    <a:pt x="67" y="67"/>
                  </a:cubicBezTo>
                  <a:cubicBezTo>
                    <a:pt x="65" y="68"/>
                    <a:pt x="63" y="69"/>
                    <a:pt x="61" y="69"/>
                  </a:cubicBezTo>
                  <a:cubicBezTo>
                    <a:pt x="60" y="68"/>
                    <a:pt x="58" y="68"/>
                    <a:pt x="57" y="67"/>
                  </a:cubicBezTo>
                  <a:cubicBezTo>
                    <a:pt x="54" y="64"/>
                    <a:pt x="54" y="60"/>
                    <a:pt x="57" y="57"/>
                  </a:cubicBezTo>
                  <a:cubicBezTo>
                    <a:pt x="61" y="53"/>
                    <a:pt x="61" y="46"/>
                    <a:pt x="57" y="42"/>
                  </a:cubicBezTo>
                  <a:cubicBezTo>
                    <a:pt x="51" y="36"/>
                    <a:pt x="51" y="36"/>
                    <a:pt x="51" y="36"/>
                  </a:cubicBezTo>
                  <a:cubicBezTo>
                    <a:pt x="51" y="36"/>
                    <a:pt x="51" y="36"/>
                    <a:pt x="51" y="36"/>
                  </a:cubicBezTo>
                  <a:cubicBezTo>
                    <a:pt x="35" y="20"/>
                    <a:pt x="35" y="20"/>
                    <a:pt x="35" y="20"/>
                  </a:cubicBezTo>
                  <a:cubicBezTo>
                    <a:pt x="31" y="16"/>
                    <a:pt x="24" y="16"/>
                    <a:pt x="20" y="20"/>
                  </a:cubicBezTo>
                  <a:cubicBezTo>
                    <a:pt x="16" y="24"/>
                    <a:pt x="16" y="31"/>
                    <a:pt x="20" y="35"/>
                  </a:cubicBezTo>
                  <a:cubicBezTo>
                    <a:pt x="37" y="51"/>
                    <a:pt x="37" y="51"/>
                    <a:pt x="37" y="51"/>
                  </a:cubicBezTo>
                </a:path>
              </a:pathLst>
            </a:custGeom>
            <a:noFill/>
            <a:ln w="3240">
              <a:solidFill>
                <a:schemeClr val="accent2">
                  <a:lumMod val="60000"/>
                  <a:lumOff val="40000"/>
                </a:scheme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2" name="CustomShape 26"/>
            <p:cNvSpPr/>
            <p:nvPr/>
          </p:nvSpPr>
          <p:spPr>
            <a:xfrm>
              <a:off x="3221280" y="4283640"/>
              <a:ext cx="228240" cy="245160"/>
            </a:xfrm>
            <a:custGeom>
              <a:avLst/>
              <a:gdLst/>
              <a:ahLst/>
              <a:rect l="l" t="t" r="r" b="b"/>
              <a:pathLst>
                <a:path w="61" h="64">
                  <a:moveTo>
                    <a:pt x="0" y="56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3"/>
                    <a:pt x="5" y="0"/>
                    <a:pt x="9" y="2"/>
                  </a:cubicBezTo>
                  <a:cubicBezTo>
                    <a:pt x="16" y="5"/>
                    <a:pt x="23" y="9"/>
                    <a:pt x="30" y="13"/>
                  </a:cubicBezTo>
                  <a:cubicBezTo>
                    <a:pt x="39" y="17"/>
                    <a:pt x="48" y="22"/>
                    <a:pt x="58" y="26"/>
                  </a:cubicBezTo>
                  <a:cubicBezTo>
                    <a:pt x="60" y="27"/>
                    <a:pt x="61" y="29"/>
                    <a:pt x="61" y="32"/>
                  </a:cubicBezTo>
                  <a:cubicBezTo>
                    <a:pt x="61" y="34"/>
                    <a:pt x="60" y="36"/>
                    <a:pt x="58" y="37"/>
                  </a:cubicBezTo>
                  <a:cubicBezTo>
                    <a:pt x="9" y="61"/>
                    <a:pt x="9" y="61"/>
                    <a:pt x="9" y="61"/>
                  </a:cubicBezTo>
                  <a:cubicBezTo>
                    <a:pt x="5" y="64"/>
                    <a:pt x="0" y="60"/>
                    <a:pt x="0" y="56"/>
                  </a:cubicBezTo>
                  <a:close/>
                </a:path>
              </a:pathLst>
            </a:custGeom>
            <a:noFill/>
            <a:ln w="3240">
              <a:solidFill>
                <a:schemeClr val="accent2">
                  <a:lumMod val="60000"/>
                  <a:lumOff val="4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3" name="CustomShape 27"/>
            <p:cNvSpPr/>
            <p:nvPr/>
          </p:nvSpPr>
          <p:spPr>
            <a:xfrm>
              <a:off x="3095280" y="4182840"/>
              <a:ext cx="432360" cy="438840"/>
            </a:xfrm>
            <a:custGeom>
              <a:avLst/>
              <a:gdLst/>
              <a:ahLst/>
              <a:rect l="l" t="t" r="r" b="b"/>
              <a:pathLst>
                <a:path w="116" h="114">
                  <a:moveTo>
                    <a:pt x="59" y="0"/>
                  </a:moveTo>
                  <a:cubicBezTo>
                    <a:pt x="59" y="0"/>
                    <a:pt x="60" y="0"/>
                    <a:pt x="62" y="0"/>
                  </a:cubicBezTo>
                  <a:cubicBezTo>
                    <a:pt x="64" y="0"/>
                    <a:pt x="65" y="0"/>
                    <a:pt x="67" y="1"/>
                  </a:cubicBezTo>
                  <a:cubicBezTo>
                    <a:pt x="69" y="1"/>
                    <a:pt x="71" y="1"/>
                    <a:pt x="74" y="2"/>
                  </a:cubicBezTo>
                  <a:cubicBezTo>
                    <a:pt x="78" y="3"/>
                    <a:pt x="84" y="5"/>
                    <a:pt x="90" y="9"/>
                  </a:cubicBezTo>
                  <a:cubicBezTo>
                    <a:pt x="95" y="13"/>
                    <a:pt x="101" y="18"/>
                    <a:pt x="106" y="25"/>
                  </a:cubicBezTo>
                  <a:cubicBezTo>
                    <a:pt x="111" y="32"/>
                    <a:pt x="114" y="40"/>
                    <a:pt x="115" y="50"/>
                  </a:cubicBezTo>
                  <a:cubicBezTo>
                    <a:pt x="116" y="52"/>
                    <a:pt x="116" y="55"/>
                    <a:pt x="116" y="57"/>
                  </a:cubicBezTo>
                  <a:cubicBezTo>
                    <a:pt x="116" y="60"/>
                    <a:pt x="116" y="62"/>
                    <a:pt x="115" y="65"/>
                  </a:cubicBezTo>
                  <a:cubicBezTo>
                    <a:pt x="115" y="70"/>
                    <a:pt x="113" y="75"/>
                    <a:pt x="111" y="80"/>
                  </a:cubicBezTo>
                  <a:cubicBezTo>
                    <a:pt x="109" y="84"/>
                    <a:pt x="106" y="89"/>
                    <a:pt x="103" y="93"/>
                  </a:cubicBezTo>
                  <a:cubicBezTo>
                    <a:pt x="99" y="97"/>
                    <a:pt x="95" y="101"/>
                    <a:pt x="91" y="104"/>
                  </a:cubicBezTo>
                  <a:cubicBezTo>
                    <a:pt x="86" y="107"/>
                    <a:pt x="81" y="110"/>
                    <a:pt x="76" y="112"/>
                  </a:cubicBezTo>
                  <a:cubicBezTo>
                    <a:pt x="70" y="113"/>
                    <a:pt x="65" y="114"/>
                    <a:pt x="59" y="114"/>
                  </a:cubicBezTo>
                  <a:cubicBezTo>
                    <a:pt x="57" y="114"/>
                    <a:pt x="56" y="114"/>
                    <a:pt x="55" y="114"/>
                  </a:cubicBezTo>
                  <a:cubicBezTo>
                    <a:pt x="53" y="114"/>
                    <a:pt x="52" y="114"/>
                    <a:pt x="51" y="114"/>
                  </a:cubicBezTo>
                  <a:cubicBezTo>
                    <a:pt x="46" y="113"/>
                    <a:pt x="46" y="113"/>
                    <a:pt x="46" y="113"/>
                  </a:cubicBezTo>
                  <a:cubicBezTo>
                    <a:pt x="45" y="112"/>
                    <a:pt x="44" y="112"/>
                    <a:pt x="42" y="112"/>
                  </a:cubicBezTo>
                  <a:cubicBezTo>
                    <a:pt x="37" y="110"/>
                    <a:pt x="32" y="108"/>
                    <a:pt x="27" y="104"/>
                  </a:cubicBezTo>
                  <a:cubicBezTo>
                    <a:pt x="25" y="103"/>
                    <a:pt x="23" y="101"/>
                    <a:pt x="21" y="99"/>
                  </a:cubicBezTo>
                  <a:cubicBezTo>
                    <a:pt x="19" y="97"/>
                    <a:pt x="17" y="95"/>
                    <a:pt x="15" y="93"/>
                  </a:cubicBezTo>
                  <a:cubicBezTo>
                    <a:pt x="12" y="89"/>
                    <a:pt x="9" y="85"/>
                    <a:pt x="7" y="80"/>
                  </a:cubicBezTo>
                  <a:cubicBezTo>
                    <a:pt x="2" y="70"/>
                    <a:pt x="0" y="60"/>
                    <a:pt x="2" y="50"/>
                  </a:cubicBezTo>
                  <a:cubicBezTo>
                    <a:pt x="3" y="41"/>
                    <a:pt x="6" y="32"/>
                    <a:pt x="11" y="25"/>
                  </a:cubicBezTo>
                  <a:cubicBezTo>
                    <a:pt x="12" y="23"/>
                    <a:pt x="14" y="22"/>
                    <a:pt x="15" y="20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7" y="18"/>
                    <a:pt x="17" y="18"/>
                  </a:cubicBezTo>
                  <a:cubicBezTo>
                    <a:pt x="18" y="17"/>
                    <a:pt x="18" y="17"/>
                    <a:pt x="19" y="16"/>
                  </a:cubicBezTo>
                  <a:cubicBezTo>
                    <a:pt x="20" y="15"/>
                    <a:pt x="21" y="14"/>
                    <a:pt x="23" y="13"/>
                  </a:cubicBezTo>
                  <a:cubicBezTo>
                    <a:pt x="24" y="12"/>
                    <a:pt x="26" y="10"/>
                    <a:pt x="27" y="9"/>
                  </a:cubicBezTo>
                  <a:cubicBezTo>
                    <a:pt x="29" y="8"/>
                    <a:pt x="30" y="8"/>
                    <a:pt x="32" y="7"/>
                  </a:cubicBezTo>
                  <a:cubicBezTo>
                    <a:pt x="33" y="6"/>
                    <a:pt x="34" y="6"/>
                    <a:pt x="36" y="5"/>
                  </a:cubicBezTo>
                  <a:cubicBezTo>
                    <a:pt x="39" y="4"/>
                    <a:pt x="41" y="3"/>
                    <a:pt x="43" y="2"/>
                  </a:cubicBezTo>
                  <a:cubicBezTo>
                    <a:pt x="48" y="1"/>
                    <a:pt x="52" y="0"/>
                    <a:pt x="54" y="0"/>
                  </a:cubicBezTo>
                  <a:cubicBezTo>
                    <a:pt x="56" y="0"/>
                    <a:pt x="57" y="0"/>
                    <a:pt x="57" y="0"/>
                  </a:cubicBezTo>
                  <a:cubicBezTo>
                    <a:pt x="58" y="0"/>
                    <a:pt x="58" y="0"/>
                    <a:pt x="58" y="0"/>
                  </a:cubicBezTo>
                  <a:cubicBezTo>
                    <a:pt x="60" y="0"/>
                    <a:pt x="60" y="1"/>
                    <a:pt x="61" y="2"/>
                  </a:cubicBezTo>
                  <a:cubicBezTo>
                    <a:pt x="61" y="3"/>
                    <a:pt x="60" y="4"/>
                    <a:pt x="59" y="4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7" y="4"/>
                    <a:pt x="56" y="4"/>
                    <a:pt x="55" y="4"/>
                  </a:cubicBezTo>
                  <a:cubicBezTo>
                    <a:pt x="52" y="5"/>
                    <a:pt x="49" y="5"/>
                    <a:pt x="45" y="7"/>
                  </a:cubicBezTo>
                  <a:cubicBezTo>
                    <a:pt x="42" y="7"/>
                    <a:pt x="40" y="8"/>
                    <a:pt x="38" y="9"/>
                  </a:cubicBezTo>
                  <a:cubicBezTo>
                    <a:pt x="36" y="10"/>
                    <a:pt x="35" y="10"/>
                    <a:pt x="34" y="11"/>
                  </a:cubicBezTo>
                  <a:cubicBezTo>
                    <a:pt x="33" y="12"/>
                    <a:pt x="31" y="12"/>
                    <a:pt x="30" y="13"/>
                  </a:cubicBezTo>
                  <a:cubicBezTo>
                    <a:pt x="29" y="14"/>
                    <a:pt x="28" y="15"/>
                    <a:pt x="26" y="16"/>
                  </a:cubicBezTo>
                  <a:cubicBezTo>
                    <a:pt x="25" y="17"/>
                    <a:pt x="24" y="18"/>
                    <a:pt x="22" y="20"/>
                  </a:cubicBezTo>
                  <a:cubicBezTo>
                    <a:pt x="22" y="20"/>
                    <a:pt x="21" y="21"/>
                    <a:pt x="20" y="22"/>
                  </a:cubicBezTo>
                  <a:cubicBezTo>
                    <a:pt x="20" y="22"/>
                    <a:pt x="20" y="22"/>
                    <a:pt x="20" y="22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8" y="25"/>
                    <a:pt x="16" y="26"/>
                    <a:pt x="15" y="28"/>
                  </a:cubicBezTo>
                  <a:cubicBezTo>
                    <a:pt x="11" y="34"/>
                    <a:pt x="8" y="42"/>
                    <a:pt x="7" y="51"/>
                  </a:cubicBezTo>
                  <a:cubicBezTo>
                    <a:pt x="6" y="60"/>
                    <a:pt x="8" y="69"/>
                    <a:pt x="12" y="77"/>
                  </a:cubicBezTo>
                  <a:cubicBezTo>
                    <a:pt x="14" y="82"/>
                    <a:pt x="16" y="86"/>
                    <a:pt x="20" y="90"/>
                  </a:cubicBezTo>
                  <a:cubicBezTo>
                    <a:pt x="21" y="92"/>
                    <a:pt x="23" y="93"/>
                    <a:pt x="25" y="95"/>
                  </a:cubicBezTo>
                  <a:cubicBezTo>
                    <a:pt x="27" y="97"/>
                    <a:pt x="28" y="98"/>
                    <a:pt x="31" y="100"/>
                  </a:cubicBezTo>
                  <a:cubicBezTo>
                    <a:pt x="35" y="103"/>
                    <a:pt x="39" y="105"/>
                    <a:pt x="44" y="106"/>
                  </a:cubicBezTo>
                  <a:cubicBezTo>
                    <a:pt x="45" y="106"/>
                    <a:pt x="46" y="107"/>
                    <a:pt x="48" y="107"/>
                  </a:cubicBezTo>
                  <a:cubicBezTo>
                    <a:pt x="51" y="108"/>
                    <a:pt x="51" y="108"/>
                    <a:pt x="51" y="108"/>
                  </a:cubicBezTo>
                  <a:cubicBezTo>
                    <a:pt x="54" y="108"/>
                    <a:pt x="57" y="108"/>
                    <a:pt x="59" y="108"/>
                  </a:cubicBezTo>
                  <a:cubicBezTo>
                    <a:pt x="64" y="108"/>
                    <a:pt x="69" y="107"/>
                    <a:pt x="74" y="106"/>
                  </a:cubicBezTo>
                  <a:cubicBezTo>
                    <a:pt x="79" y="104"/>
                    <a:pt x="83" y="102"/>
                    <a:pt x="87" y="99"/>
                  </a:cubicBezTo>
                  <a:cubicBezTo>
                    <a:pt x="91" y="97"/>
                    <a:pt x="95" y="93"/>
                    <a:pt x="98" y="90"/>
                  </a:cubicBezTo>
                  <a:cubicBezTo>
                    <a:pt x="101" y="86"/>
                    <a:pt x="104" y="82"/>
                    <a:pt x="106" y="77"/>
                  </a:cubicBezTo>
                  <a:cubicBezTo>
                    <a:pt x="108" y="73"/>
                    <a:pt x="109" y="68"/>
                    <a:pt x="110" y="64"/>
                  </a:cubicBezTo>
                  <a:cubicBezTo>
                    <a:pt x="110" y="62"/>
                    <a:pt x="110" y="59"/>
                    <a:pt x="110" y="57"/>
                  </a:cubicBezTo>
                  <a:cubicBezTo>
                    <a:pt x="110" y="55"/>
                    <a:pt x="110" y="53"/>
                    <a:pt x="110" y="51"/>
                  </a:cubicBezTo>
                  <a:cubicBezTo>
                    <a:pt x="109" y="42"/>
                    <a:pt x="106" y="34"/>
                    <a:pt x="102" y="28"/>
                  </a:cubicBezTo>
                  <a:cubicBezTo>
                    <a:pt x="97" y="21"/>
                    <a:pt x="92" y="17"/>
                    <a:pt x="87" y="13"/>
                  </a:cubicBezTo>
                  <a:cubicBezTo>
                    <a:pt x="82" y="9"/>
                    <a:pt x="77" y="8"/>
                    <a:pt x="72" y="6"/>
                  </a:cubicBezTo>
                  <a:cubicBezTo>
                    <a:pt x="70" y="6"/>
                    <a:pt x="68" y="5"/>
                    <a:pt x="67" y="5"/>
                  </a:cubicBezTo>
                  <a:cubicBezTo>
                    <a:pt x="65" y="5"/>
                    <a:pt x="63" y="4"/>
                    <a:pt x="62" y="4"/>
                  </a:cubicBezTo>
                  <a:cubicBezTo>
                    <a:pt x="60" y="4"/>
                    <a:pt x="58" y="4"/>
                    <a:pt x="58" y="4"/>
                  </a:cubicBezTo>
                  <a:cubicBezTo>
                    <a:pt x="57" y="4"/>
                    <a:pt x="56" y="3"/>
                    <a:pt x="56" y="2"/>
                  </a:cubicBezTo>
                  <a:cubicBezTo>
                    <a:pt x="56" y="1"/>
                    <a:pt x="57" y="0"/>
                    <a:pt x="59" y="0"/>
                  </a:cubicBezTo>
                  <a:close/>
                </a:path>
              </a:pathLst>
            </a:custGeom>
            <a:noFill/>
            <a:ln w="3240">
              <a:solidFill>
                <a:schemeClr val="accent2">
                  <a:lumMod val="60000"/>
                  <a:lumOff val="40000"/>
                </a:scheme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4" name="CustomShape 28"/>
            <p:cNvSpPr/>
            <p:nvPr/>
          </p:nvSpPr>
          <p:spPr>
            <a:xfrm>
              <a:off x="3289320" y="4194720"/>
              <a:ext cx="289800" cy="434520"/>
            </a:xfrm>
            <a:custGeom>
              <a:avLst/>
              <a:gdLst/>
              <a:ahLst/>
              <a:rect l="l" t="t" r="r" b="b"/>
              <a:pathLst>
                <a:path w="78" h="113">
                  <a:moveTo>
                    <a:pt x="25" y="0"/>
                  </a:moveTo>
                  <a:cubicBezTo>
                    <a:pt x="25" y="0"/>
                    <a:pt x="25" y="0"/>
                    <a:pt x="27" y="0"/>
                  </a:cubicBezTo>
                  <a:cubicBezTo>
                    <a:pt x="28" y="0"/>
                    <a:pt x="30" y="0"/>
                    <a:pt x="33" y="1"/>
                  </a:cubicBezTo>
                  <a:cubicBezTo>
                    <a:pt x="38" y="2"/>
                    <a:pt x="45" y="5"/>
                    <a:pt x="53" y="10"/>
                  </a:cubicBezTo>
                  <a:cubicBezTo>
                    <a:pt x="56" y="12"/>
                    <a:pt x="60" y="15"/>
                    <a:pt x="64" y="19"/>
                  </a:cubicBezTo>
                  <a:cubicBezTo>
                    <a:pt x="67" y="23"/>
                    <a:pt x="70" y="28"/>
                    <a:pt x="73" y="33"/>
                  </a:cubicBezTo>
                  <a:cubicBezTo>
                    <a:pt x="75" y="38"/>
                    <a:pt x="77" y="44"/>
                    <a:pt x="77" y="50"/>
                  </a:cubicBezTo>
                  <a:cubicBezTo>
                    <a:pt x="77" y="51"/>
                    <a:pt x="78" y="53"/>
                    <a:pt x="78" y="54"/>
                  </a:cubicBezTo>
                  <a:cubicBezTo>
                    <a:pt x="78" y="55"/>
                    <a:pt x="78" y="56"/>
                    <a:pt x="78" y="57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7" y="62"/>
                    <a:pt x="77" y="65"/>
                    <a:pt x="76" y="68"/>
                  </a:cubicBezTo>
                  <a:cubicBezTo>
                    <a:pt x="74" y="80"/>
                    <a:pt x="67" y="91"/>
                    <a:pt x="58" y="98"/>
                  </a:cubicBezTo>
                  <a:cubicBezTo>
                    <a:pt x="50" y="105"/>
                    <a:pt x="40" y="110"/>
                    <a:pt x="31" y="112"/>
                  </a:cubicBezTo>
                  <a:cubicBezTo>
                    <a:pt x="27" y="113"/>
                    <a:pt x="23" y="113"/>
                    <a:pt x="19" y="113"/>
                  </a:cubicBezTo>
                  <a:cubicBezTo>
                    <a:pt x="17" y="113"/>
                    <a:pt x="15" y="113"/>
                    <a:pt x="14" y="113"/>
                  </a:cubicBezTo>
                  <a:cubicBezTo>
                    <a:pt x="12" y="112"/>
                    <a:pt x="11" y="112"/>
                    <a:pt x="9" y="112"/>
                  </a:cubicBezTo>
                  <a:cubicBezTo>
                    <a:pt x="4" y="111"/>
                    <a:pt x="2" y="111"/>
                    <a:pt x="2" y="111"/>
                  </a:cubicBezTo>
                  <a:cubicBezTo>
                    <a:pt x="0" y="110"/>
                    <a:pt x="0" y="109"/>
                    <a:pt x="0" y="108"/>
                  </a:cubicBezTo>
                  <a:cubicBezTo>
                    <a:pt x="0" y="107"/>
                    <a:pt x="1" y="106"/>
                    <a:pt x="2" y="106"/>
                  </a:cubicBezTo>
                  <a:cubicBezTo>
                    <a:pt x="2" y="106"/>
                    <a:pt x="5" y="107"/>
                    <a:pt x="10" y="108"/>
                  </a:cubicBezTo>
                  <a:cubicBezTo>
                    <a:pt x="11" y="108"/>
                    <a:pt x="13" y="108"/>
                    <a:pt x="14" y="108"/>
                  </a:cubicBezTo>
                  <a:cubicBezTo>
                    <a:pt x="16" y="108"/>
                    <a:pt x="17" y="108"/>
                    <a:pt x="19" y="108"/>
                  </a:cubicBezTo>
                  <a:cubicBezTo>
                    <a:pt x="22" y="108"/>
                    <a:pt x="26" y="108"/>
                    <a:pt x="30" y="107"/>
                  </a:cubicBezTo>
                  <a:cubicBezTo>
                    <a:pt x="38" y="105"/>
                    <a:pt x="47" y="101"/>
                    <a:pt x="55" y="94"/>
                  </a:cubicBezTo>
                  <a:cubicBezTo>
                    <a:pt x="62" y="87"/>
                    <a:pt x="68" y="77"/>
                    <a:pt x="71" y="67"/>
                  </a:cubicBezTo>
                  <a:cubicBezTo>
                    <a:pt x="71" y="64"/>
                    <a:pt x="71" y="61"/>
                    <a:pt x="72" y="59"/>
                  </a:cubicBezTo>
                  <a:cubicBezTo>
                    <a:pt x="72" y="56"/>
                    <a:pt x="72" y="56"/>
                    <a:pt x="72" y="56"/>
                  </a:cubicBezTo>
                  <a:cubicBezTo>
                    <a:pt x="72" y="56"/>
                    <a:pt x="72" y="55"/>
                    <a:pt x="72" y="54"/>
                  </a:cubicBezTo>
                  <a:cubicBezTo>
                    <a:pt x="72" y="53"/>
                    <a:pt x="71" y="52"/>
                    <a:pt x="71" y="50"/>
                  </a:cubicBezTo>
                  <a:cubicBezTo>
                    <a:pt x="71" y="45"/>
                    <a:pt x="69" y="40"/>
                    <a:pt x="67" y="35"/>
                  </a:cubicBezTo>
                  <a:cubicBezTo>
                    <a:pt x="63" y="26"/>
                    <a:pt x="56" y="19"/>
                    <a:pt x="50" y="14"/>
                  </a:cubicBezTo>
                  <a:cubicBezTo>
                    <a:pt x="43" y="9"/>
                    <a:pt x="36" y="7"/>
                    <a:pt x="32" y="5"/>
                  </a:cubicBezTo>
                  <a:cubicBezTo>
                    <a:pt x="29" y="5"/>
                    <a:pt x="28" y="4"/>
                    <a:pt x="26" y="4"/>
                  </a:cubicBezTo>
                  <a:cubicBezTo>
                    <a:pt x="25" y="4"/>
                    <a:pt x="24" y="4"/>
                    <a:pt x="24" y="4"/>
                  </a:cubicBezTo>
                  <a:cubicBezTo>
                    <a:pt x="23" y="4"/>
                    <a:pt x="22" y="3"/>
                    <a:pt x="22" y="1"/>
                  </a:cubicBezTo>
                  <a:cubicBezTo>
                    <a:pt x="23" y="0"/>
                    <a:pt x="24" y="0"/>
                    <a:pt x="25" y="0"/>
                  </a:cubicBezTo>
                  <a:close/>
                </a:path>
              </a:pathLst>
            </a:custGeom>
            <a:noFill/>
            <a:ln w="3240">
              <a:solidFill>
                <a:schemeClr val="accent2">
                  <a:lumMod val="60000"/>
                  <a:lumOff val="40000"/>
                </a:scheme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5" name="CustomShape 29"/>
            <p:cNvSpPr/>
            <p:nvPr/>
          </p:nvSpPr>
          <p:spPr>
            <a:xfrm>
              <a:off x="3818520" y="2104560"/>
              <a:ext cx="347760" cy="365760"/>
            </a:xfrm>
            <a:custGeom>
              <a:avLst/>
              <a:gdLst/>
              <a:ahLst/>
              <a:rect l="l" t="t" r="r" b="b"/>
              <a:pathLst>
                <a:path w="93" h="95">
                  <a:moveTo>
                    <a:pt x="60" y="2"/>
                  </a:moveTo>
                  <a:cubicBezTo>
                    <a:pt x="60" y="2"/>
                    <a:pt x="60" y="2"/>
                    <a:pt x="59" y="2"/>
                  </a:cubicBezTo>
                  <a:cubicBezTo>
                    <a:pt x="45" y="0"/>
                    <a:pt x="31" y="9"/>
                    <a:pt x="26" y="22"/>
                  </a:cubicBezTo>
                  <a:cubicBezTo>
                    <a:pt x="24" y="28"/>
                    <a:pt x="24" y="34"/>
                    <a:pt x="22" y="40"/>
                  </a:cubicBezTo>
                  <a:cubicBezTo>
                    <a:pt x="20" y="46"/>
                    <a:pt x="16" y="51"/>
                    <a:pt x="11" y="55"/>
                  </a:cubicBezTo>
                  <a:cubicBezTo>
                    <a:pt x="8" y="57"/>
                    <a:pt x="6" y="58"/>
                    <a:pt x="3" y="60"/>
                  </a:cubicBezTo>
                  <a:cubicBezTo>
                    <a:pt x="1" y="62"/>
                    <a:pt x="0" y="65"/>
                    <a:pt x="0" y="68"/>
                  </a:cubicBezTo>
                  <a:cubicBezTo>
                    <a:pt x="1" y="74"/>
                    <a:pt x="10" y="74"/>
                    <a:pt x="15" y="75"/>
                  </a:cubicBezTo>
                  <a:cubicBezTo>
                    <a:pt x="22" y="77"/>
                    <a:pt x="57" y="86"/>
                    <a:pt x="67" y="89"/>
                  </a:cubicBezTo>
                  <a:cubicBezTo>
                    <a:pt x="72" y="90"/>
                    <a:pt x="77" y="91"/>
                    <a:pt x="81" y="92"/>
                  </a:cubicBezTo>
                  <a:cubicBezTo>
                    <a:pt x="84" y="94"/>
                    <a:pt x="88" y="95"/>
                    <a:pt x="91" y="92"/>
                  </a:cubicBezTo>
                  <a:cubicBezTo>
                    <a:pt x="93" y="90"/>
                    <a:pt x="93" y="86"/>
                    <a:pt x="92" y="83"/>
                  </a:cubicBezTo>
                  <a:cubicBezTo>
                    <a:pt x="91" y="80"/>
                    <a:pt x="89" y="78"/>
                    <a:pt x="88" y="75"/>
                  </a:cubicBezTo>
                  <a:cubicBezTo>
                    <a:pt x="85" y="69"/>
                    <a:pt x="84" y="63"/>
                    <a:pt x="85" y="56"/>
                  </a:cubicBezTo>
                  <a:cubicBezTo>
                    <a:pt x="86" y="51"/>
                    <a:pt x="89" y="45"/>
                    <a:pt x="90" y="39"/>
                  </a:cubicBezTo>
                  <a:cubicBezTo>
                    <a:pt x="93" y="25"/>
                    <a:pt x="84" y="10"/>
                    <a:pt x="71" y="5"/>
                  </a:cubicBezTo>
                  <a:lnTo>
                    <a:pt x="60" y="2"/>
                  </a:lnTo>
                  <a:close/>
                </a:path>
              </a:pathLst>
            </a:custGeom>
            <a:noFill/>
            <a:ln w="3240">
              <a:solidFill>
                <a:schemeClr val="accent2">
                  <a:lumMod val="60000"/>
                  <a:lumOff val="40000"/>
                </a:scheme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6" name="CustomShape 30"/>
            <p:cNvSpPr/>
            <p:nvPr/>
          </p:nvSpPr>
          <p:spPr>
            <a:xfrm>
              <a:off x="3923640" y="2408040"/>
              <a:ext cx="119160" cy="80640"/>
            </a:xfrm>
            <a:custGeom>
              <a:avLst/>
              <a:gdLst/>
              <a:ahLst/>
              <a:rect l="l" t="t" r="r" b="b"/>
              <a:pathLst>
                <a:path w="32" h="21">
                  <a:moveTo>
                    <a:pt x="2" y="0"/>
                  </a:moveTo>
                  <a:cubicBezTo>
                    <a:pt x="0" y="5"/>
                    <a:pt x="2" y="11"/>
                    <a:pt x="6" y="15"/>
                  </a:cubicBezTo>
                  <a:cubicBezTo>
                    <a:pt x="10" y="19"/>
                    <a:pt x="16" y="21"/>
                    <a:pt x="21" y="19"/>
                  </a:cubicBezTo>
                  <a:cubicBezTo>
                    <a:pt x="26" y="18"/>
                    <a:pt x="31" y="13"/>
                    <a:pt x="32" y="8"/>
                  </a:cubicBezTo>
                </a:path>
              </a:pathLst>
            </a:custGeom>
            <a:noFill/>
            <a:ln w="3240">
              <a:solidFill>
                <a:schemeClr val="accent2">
                  <a:lumMod val="60000"/>
                  <a:lumOff val="40000"/>
                </a:scheme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7" name="CustomShape 31"/>
            <p:cNvSpPr/>
            <p:nvPr/>
          </p:nvSpPr>
          <p:spPr>
            <a:xfrm>
              <a:off x="4050720" y="1992960"/>
              <a:ext cx="58680" cy="125640"/>
            </a:xfrm>
            <a:custGeom>
              <a:avLst/>
              <a:gdLst/>
              <a:ahLst/>
              <a:rect l="l" t="t" r="r" b="b"/>
              <a:pathLst>
                <a:path w="16" h="33">
                  <a:moveTo>
                    <a:pt x="0" y="31"/>
                  </a:moveTo>
                  <a:cubicBezTo>
                    <a:pt x="1" y="22"/>
                    <a:pt x="3" y="15"/>
                    <a:pt x="6" y="7"/>
                  </a:cubicBezTo>
                  <a:cubicBezTo>
                    <a:pt x="6" y="5"/>
                    <a:pt x="7" y="3"/>
                    <a:pt x="8" y="2"/>
                  </a:cubicBezTo>
                  <a:cubicBezTo>
                    <a:pt x="9" y="1"/>
                    <a:pt x="11" y="0"/>
                    <a:pt x="13" y="1"/>
                  </a:cubicBezTo>
                  <a:cubicBezTo>
                    <a:pt x="14" y="1"/>
                    <a:pt x="15" y="3"/>
                    <a:pt x="15" y="4"/>
                  </a:cubicBezTo>
                  <a:cubicBezTo>
                    <a:pt x="15" y="6"/>
                    <a:pt x="16" y="8"/>
                    <a:pt x="16" y="9"/>
                  </a:cubicBezTo>
                  <a:cubicBezTo>
                    <a:pt x="16" y="18"/>
                    <a:pt x="13" y="27"/>
                    <a:pt x="8" y="33"/>
                  </a:cubicBezTo>
                </a:path>
              </a:pathLst>
            </a:custGeom>
            <a:noFill/>
            <a:ln w="3240">
              <a:solidFill>
                <a:schemeClr val="accent2">
                  <a:lumMod val="60000"/>
                  <a:lumOff val="40000"/>
                </a:scheme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8" name="CustomShape 32"/>
            <p:cNvSpPr/>
            <p:nvPr/>
          </p:nvSpPr>
          <p:spPr>
            <a:xfrm>
              <a:off x="3826080" y="2458440"/>
              <a:ext cx="52200" cy="46080"/>
            </a:xfrm>
            <a:custGeom>
              <a:avLst/>
              <a:gdLst/>
              <a:ahLst/>
              <a:rect l="l" t="t" r="r" b="b"/>
              <a:pathLst>
                <a:path w="14" h="12">
                  <a:moveTo>
                    <a:pt x="14" y="0"/>
                  </a:moveTo>
                  <a:cubicBezTo>
                    <a:pt x="9" y="4"/>
                    <a:pt x="5" y="8"/>
                    <a:pt x="0" y="12"/>
                  </a:cubicBezTo>
                </a:path>
              </a:pathLst>
            </a:custGeom>
            <a:noFill/>
            <a:ln w="3240">
              <a:solidFill>
                <a:schemeClr val="accent2">
                  <a:lumMod val="60000"/>
                  <a:lumOff val="40000"/>
                </a:scheme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9" name="CustomShape 33"/>
            <p:cNvSpPr/>
            <p:nvPr/>
          </p:nvSpPr>
          <p:spPr>
            <a:xfrm>
              <a:off x="4064760" y="2173320"/>
              <a:ext cx="33120" cy="218520"/>
            </a:xfrm>
            <a:custGeom>
              <a:avLst/>
              <a:gdLst/>
              <a:ahLst/>
              <a:rect l="l" t="t" r="r" b="b"/>
              <a:pathLst>
                <a:path w="9" h="57">
                  <a:moveTo>
                    <a:pt x="0" y="0"/>
                  </a:moveTo>
                  <a:cubicBezTo>
                    <a:pt x="6" y="3"/>
                    <a:pt x="9" y="11"/>
                    <a:pt x="9" y="17"/>
                  </a:cubicBezTo>
                  <a:cubicBezTo>
                    <a:pt x="8" y="24"/>
                    <a:pt x="6" y="30"/>
                    <a:pt x="4" y="37"/>
                  </a:cubicBezTo>
                  <a:cubicBezTo>
                    <a:pt x="2" y="43"/>
                    <a:pt x="1" y="51"/>
                    <a:pt x="5" y="57"/>
                  </a:cubicBezTo>
                </a:path>
              </a:pathLst>
            </a:custGeom>
            <a:noFill/>
            <a:ln w="3240">
              <a:solidFill>
                <a:schemeClr val="accent2">
                  <a:lumMod val="60000"/>
                  <a:lumOff val="40000"/>
                </a:scheme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0" name="CustomShape 34"/>
            <p:cNvSpPr/>
            <p:nvPr/>
          </p:nvSpPr>
          <p:spPr>
            <a:xfrm>
              <a:off x="3949200" y="2527560"/>
              <a:ext cx="19080" cy="88560"/>
            </a:xfrm>
            <a:custGeom>
              <a:avLst/>
              <a:gdLst/>
              <a:ahLst/>
              <a:rect l="l" t="t" r="r" b="b"/>
              <a:pathLst>
                <a:path w="5" h="23">
                  <a:moveTo>
                    <a:pt x="5" y="0"/>
                  </a:moveTo>
                  <a:cubicBezTo>
                    <a:pt x="3" y="7"/>
                    <a:pt x="1" y="15"/>
                    <a:pt x="0" y="23"/>
                  </a:cubicBezTo>
                </a:path>
              </a:pathLst>
            </a:custGeom>
            <a:noFill/>
            <a:ln w="3240">
              <a:solidFill>
                <a:schemeClr val="accent2">
                  <a:lumMod val="60000"/>
                  <a:lumOff val="40000"/>
                </a:scheme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1" name="CustomShape 35"/>
            <p:cNvSpPr/>
            <p:nvPr/>
          </p:nvSpPr>
          <p:spPr>
            <a:xfrm>
              <a:off x="4053240" y="2511720"/>
              <a:ext cx="60120" cy="61920"/>
            </a:xfrm>
            <a:custGeom>
              <a:avLst/>
              <a:gdLst/>
              <a:ahLst/>
              <a:rect l="l" t="t" r="r" b="b"/>
              <a:pathLst>
                <a:path w="16" h="16">
                  <a:moveTo>
                    <a:pt x="0" y="0"/>
                  </a:moveTo>
                  <a:cubicBezTo>
                    <a:pt x="5" y="5"/>
                    <a:pt x="10" y="11"/>
                    <a:pt x="16" y="16"/>
                  </a:cubicBezTo>
                </a:path>
              </a:pathLst>
            </a:custGeom>
            <a:noFill/>
            <a:ln w="3240">
              <a:solidFill>
                <a:schemeClr val="accent2">
                  <a:lumMod val="60000"/>
                  <a:lumOff val="40000"/>
                </a:scheme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2" name="CustomShape 36"/>
            <p:cNvSpPr/>
            <p:nvPr/>
          </p:nvSpPr>
          <p:spPr>
            <a:xfrm>
              <a:off x="3771000" y="2750400"/>
              <a:ext cx="301320" cy="434520"/>
            </a:xfrm>
            <a:custGeom>
              <a:avLst/>
              <a:gdLst/>
              <a:ahLst/>
              <a:rect l="l" t="t" r="r" b="b"/>
              <a:pathLst>
                <a:path w="81" h="113">
                  <a:moveTo>
                    <a:pt x="6" y="59"/>
                  </a:moveTo>
                  <a:cubicBezTo>
                    <a:pt x="3" y="51"/>
                    <a:pt x="0" y="42"/>
                    <a:pt x="2" y="33"/>
                  </a:cubicBezTo>
                  <a:cubicBezTo>
                    <a:pt x="3" y="21"/>
                    <a:pt x="12" y="11"/>
                    <a:pt x="22" y="6"/>
                  </a:cubicBezTo>
                  <a:cubicBezTo>
                    <a:pt x="35" y="0"/>
                    <a:pt x="52" y="1"/>
                    <a:pt x="64" y="10"/>
                  </a:cubicBezTo>
                  <a:cubicBezTo>
                    <a:pt x="76" y="20"/>
                    <a:pt x="81" y="36"/>
                    <a:pt x="78" y="50"/>
                  </a:cubicBezTo>
                  <a:cubicBezTo>
                    <a:pt x="76" y="59"/>
                    <a:pt x="71" y="68"/>
                    <a:pt x="66" y="76"/>
                  </a:cubicBezTo>
                  <a:cubicBezTo>
                    <a:pt x="61" y="84"/>
                    <a:pt x="55" y="92"/>
                    <a:pt x="49" y="100"/>
                  </a:cubicBezTo>
                  <a:cubicBezTo>
                    <a:pt x="47" y="103"/>
                    <a:pt x="44" y="111"/>
                    <a:pt x="41" y="112"/>
                  </a:cubicBezTo>
                  <a:cubicBezTo>
                    <a:pt x="37" y="113"/>
                    <a:pt x="34" y="108"/>
                    <a:pt x="32" y="106"/>
                  </a:cubicBezTo>
                  <a:cubicBezTo>
                    <a:pt x="21" y="92"/>
                    <a:pt x="13" y="76"/>
                    <a:pt x="6" y="59"/>
                  </a:cubicBezTo>
                  <a:close/>
                </a:path>
              </a:pathLst>
            </a:custGeom>
            <a:noFill/>
            <a:ln w="3240">
              <a:solidFill>
                <a:schemeClr val="accent2">
                  <a:lumMod val="60000"/>
                  <a:lumOff val="40000"/>
                </a:scheme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3" name="CustomShape 37"/>
            <p:cNvSpPr/>
            <p:nvPr/>
          </p:nvSpPr>
          <p:spPr>
            <a:xfrm>
              <a:off x="3822120" y="2816640"/>
              <a:ext cx="190800" cy="157320"/>
            </a:xfrm>
            <a:custGeom>
              <a:avLst/>
              <a:gdLst/>
              <a:ahLst/>
              <a:rect l="l" t="t" r="r" b="b"/>
              <a:pathLst>
                <a:path w="51" h="41">
                  <a:moveTo>
                    <a:pt x="17" y="38"/>
                  </a:moveTo>
                  <a:cubicBezTo>
                    <a:pt x="24" y="41"/>
                    <a:pt x="32" y="40"/>
                    <a:pt x="38" y="36"/>
                  </a:cubicBezTo>
                  <a:cubicBezTo>
                    <a:pt x="51" y="26"/>
                    <a:pt x="42" y="0"/>
                    <a:pt x="22" y="5"/>
                  </a:cubicBezTo>
                  <a:cubicBezTo>
                    <a:pt x="5" y="9"/>
                    <a:pt x="0" y="31"/>
                    <a:pt x="17" y="38"/>
                  </a:cubicBezTo>
                  <a:close/>
                </a:path>
              </a:pathLst>
            </a:custGeom>
            <a:noFill/>
            <a:ln w="3240">
              <a:solidFill>
                <a:schemeClr val="accent2">
                  <a:lumMod val="60000"/>
                  <a:lumOff val="40000"/>
                </a:scheme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4" name="CustomShape 38"/>
            <p:cNvSpPr/>
            <p:nvPr/>
          </p:nvSpPr>
          <p:spPr>
            <a:xfrm>
              <a:off x="3830040" y="3159000"/>
              <a:ext cx="160200" cy="64800"/>
            </a:xfrm>
            <a:custGeom>
              <a:avLst/>
              <a:gdLst/>
              <a:ahLst/>
              <a:rect l="l" t="t" r="r" b="b"/>
              <a:pathLst>
                <a:path w="43" h="17">
                  <a:moveTo>
                    <a:pt x="16" y="0"/>
                  </a:moveTo>
                  <a:cubicBezTo>
                    <a:pt x="12" y="1"/>
                    <a:pt x="8" y="2"/>
                    <a:pt x="5" y="4"/>
                  </a:cubicBezTo>
                  <a:cubicBezTo>
                    <a:pt x="2" y="6"/>
                    <a:pt x="0" y="11"/>
                    <a:pt x="3" y="14"/>
                  </a:cubicBezTo>
                  <a:cubicBezTo>
                    <a:pt x="5" y="17"/>
                    <a:pt x="9" y="17"/>
                    <a:pt x="12" y="17"/>
                  </a:cubicBezTo>
                  <a:cubicBezTo>
                    <a:pt x="20" y="17"/>
                    <a:pt x="27" y="16"/>
                    <a:pt x="34" y="14"/>
                  </a:cubicBezTo>
                  <a:cubicBezTo>
                    <a:pt x="36" y="13"/>
                    <a:pt x="38" y="13"/>
                    <a:pt x="40" y="11"/>
                  </a:cubicBezTo>
                  <a:cubicBezTo>
                    <a:pt x="42" y="10"/>
                    <a:pt x="43" y="8"/>
                    <a:pt x="42" y="5"/>
                  </a:cubicBezTo>
                  <a:cubicBezTo>
                    <a:pt x="42" y="3"/>
                    <a:pt x="40" y="2"/>
                    <a:pt x="38" y="1"/>
                  </a:cubicBezTo>
                  <a:cubicBezTo>
                    <a:pt x="35" y="1"/>
                    <a:pt x="33" y="1"/>
                    <a:pt x="31" y="1"/>
                  </a:cubicBezTo>
                </a:path>
              </a:pathLst>
            </a:custGeom>
            <a:noFill/>
            <a:ln w="3240">
              <a:solidFill>
                <a:schemeClr val="accent2">
                  <a:lumMod val="60000"/>
                  <a:lumOff val="40000"/>
                </a:scheme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5" name="CustomShape 39"/>
            <p:cNvSpPr/>
            <p:nvPr/>
          </p:nvSpPr>
          <p:spPr>
            <a:xfrm>
              <a:off x="3763080" y="3963960"/>
              <a:ext cx="283320" cy="291600"/>
            </a:xfrm>
            <a:prstGeom prst="ellipse">
              <a:avLst/>
            </a:prstGeom>
            <a:noFill/>
            <a:ln w="3240">
              <a:solidFill>
                <a:schemeClr val="accent2">
                  <a:lumMod val="60000"/>
                  <a:lumOff val="4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6" name="CustomShape 40"/>
            <p:cNvSpPr/>
            <p:nvPr/>
          </p:nvSpPr>
          <p:spPr>
            <a:xfrm>
              <a:off x="3221280" y="4737240"/>
              <a:ext cx="336240" cy="345960"/>
            </a:xfrm>
            <a:custGeom>
              <a:avLst/>
              <a:gdLst/>
              <a:ahLst/>
              <a:rect l="l" t="t" r="r" b="b"/>
              <a:pathLst>
                <a:path w="90" h="90">
                  <a:moveTo>
                    <a:pt x="74" y="90"/>
                  </a:moveTo>
                  <a:cubicBezTo>
                    <a:pt x="15" y="90"/>
                    <a:pt x="15" y="90"/>
                    <a:pt x="15" y="90"/>
                  </a:cubicBezTo>
                  <a:cubicBezTo>
                    <a:pt x="7" y="90"/>
                    <a:pt x="0" y="83"/>
                    <a:pt x="0" y="74"/>
                  </a:cubicBezTo>
                  <a:cubicBezTo>
                    <a:pt x="1" y="65"/>
                    <a:pt x="1" y="54"/>
                    <a:pt x="1" y="42"/>
                  </a:cubicBezTo>
                  <a:cubicBezTo>
                    <a:pt x="1" y="33"/>
                    <a:pt x="1" y="24"/>
                    <a:pt x="0" y="15"/>
                  </a:cubicBezTo>
                  <a:cubicBezTo>
                    <a:pt x="0" y="14"/>
                    <a:pt x="0" y="9"/>
                    <a:pt x="4" y="4"/>
                  </a:cubicBezTo>
                  <a:cubicBezTo>
                    <a:pt x="7" y="2"/>
                    <a:pt x="11" y="0"/>
                    <a:pt x="15" y="0"/>
                  </a:cubicBezTo>
                  <a:cubicBezTo>
                    <a:pt x="74" y="0"/>
                    <a:pt x="74" y="0"/>
                    <a:pt x="74" y="0"/>
                  </a:cubicBezTo>
                  <a:cubicBezTo>
                    <a:pt x="83" y="0"/>
                    <a:pt x="90" y="7"/>
                    <a:pt x="90" y="15"/>
                  </a:cubicBezTo>
                  <a:cubicBezTo>
                    <a:pt x="90" y="25"/>
                    <a:pt x="90" y="34"/>
                    <a:pt x="90" y="44"/>
                  </a:cubicBezTo>
                  <a:cubicBezTo>
                    <a:pt x="90" y="55"/>
                    <a:pt x="90" y="65"/>
                    <a:pt x="90" y="74"/>
                  </a:cubicBezTo>
                  <a:cubicBezTo>
                    <a:pt x="90" y="75"/>
                    <a:pt x="90" y="81"/>
                    <a:pt x="85" y="85"/>
                  </a:cubicBezTo>
                  <a:cubicBezTo>
                    <a:pt x="82" y="88"/>
                    <a:pt x="79" y="90"/>
                    <a:pt x="74" y="90"/>
                  </a:cubicBezTo>
                  <a:close/>
                </a:path>
              </a:pathLst>
            </a:custGeom>
            <a:noFill/>
            <a:ln w="3240">
              <a:solidFill>
                <a:schemeClr val="accent2">
                  <a:lumMod val="60000"/>
                  <a:lumOff val="4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7" name="CustomShape 41"/>
            <p:cNvSpPr/>
            <p:nvPr/>
          </p:nvSpPr>
          <p:spPr>
            <a:xfrm>
              <a:off x="3162240" y="4783680"/>
              <a:ext cx="336240" cy="345960"/>
            </a:xfrm>
            <a:custGeom>
              <a:avLst/>
              <a:gdLst/>
              <a:ahLst/>
              <a:rect l="l" t="t" r="r" b="b"/>
              <a:pathLst>
                <a:path w="90" h="90">
                  <a:moveTo>
                    <a:pt x="90" y="78"/>
                  </a:moveTo>
                  <a:cubicBezTo>
                    <a:pt x="90" y="79"/>
                    <a:pt x="90" y="81"/>
                    <a:pt x="86" y="85"/>
                  </a:cubicBezTo>
                  <a:cubicBezTo>
                    <a:pt x="83" y="88"/>
                    <a:pt x="79" y="90"/>
                    <a:pt x="75" y="90"/>
                  </a:cubicBezTo>
                  <a:cubicBezTo>
                    <a:pt x="16" y="90"/>
                    <a:pt x="16" y="90"/>
                    <a:pt x="16" y="90"/>
                  </a:cubicBezTo>
                  <a:cubicBezTo>
                    <a:pt x="7" y="90"/>
                    <a:pt x="0" y="83"/>
                    <a:pt x="0" y="74"/>
                  </a:cubicBezTo>
                  <a:cubicBezTo>
                    <a:pt x="1" y="65"/>
                    <a:pt x="2" y="54"/>
                    <a:pt x="2" y="42"/>
                  </a:cubicBezTo>
                  <a:cubicBezTo>
                    <a:pt x="2" y="33"/>
                    <a:pt x="1" y="24"/>
                    <a:pt x="0" y="15"/>
                  </a:cubicBezTo>
                  <a:cubicBezTo>
                    <a:pt x="0" y="14"/>
                    <a:pt x="0" y="9"/>
                    <a:pt x="5" y="4"/>
                  </a:cubicBezTo>
                  <a:cubicBezTo>
                    <a:pt x="8" y="2"/>
                    <a:pt x="11" y="0"/>
                    <a:pt x="16" y="0"/>
                  </a:cubicBezTo>
                </a:path>
              </a:pathLst>
            </a:custGeom>
            <a:noFill/>
            <a:ln w="3240">
              <a:solidFill>
                <a:schemeClr val="accent2">
                  <a:lumMod val="60000"/>
                  <a:lumOff val="4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8" name="CustomShape 42"/>
            <p:cNvSpPr/>
            <p:nvPr/>
          </p:nvSpPr>
          <p:spPr>
            <a:xfrm>
              <a:off x="3385440" y="4848840"/>
              <a:ext cx="3600" cy="119160"/>
            </a:xfrm>
            <a:custGeom>
              <a:avLst/>
              <a:gdLst/>
              <a:ahLst/>
              <a:rect l="l" t="t" r="r" b="b"/>
              <a:pathLst>
                <a:path w="1" h="31">
                  <a:moveTo>
                    <a:pt x="0" y="0"/>
                  </a:moveTo>
                  <a:cubicBezTo>
                    <a:pt x="0" y="10"/>
                    <a:pt x="1" y="22"/>
                    <a:pt x="1" y="31"/>
                  </a:cubicBezTo>
                </a:path>
              </a:pathLst>
            </a:custGeom>
            <a:noFill/>
            <a:ln w="3240">
              <a:solidFill>
                <a:schemeClr val="accent2">
                  <a:lumMod val="60000"/>
                  <a:lumOff val="40000"/>
                </a:scheme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9" name="CustomShape 43"/>
            <p:cNvSpPr/>
            <p:nvPr/>
          </p:nvSpPr>
          <p:spPr>
            <a:xfrm>
              <a:off x="3326400" y="4911120"/>
              <a:ext cx="115200" cy="3600"/>
            </a:xfrm>
            <a:custGeom>
              <a:avLst/>
              <a:gdLst/>
              <a:ahLst/>
              <a:rect l="l" t="t" r="r" b="b"/>
              <a:pathLst>
                <a:path w="31" h="1">
                  <a:moveTo>
                    <a:pt x="0" y="0"/>
                  </a:moveTo>
                  <a:cubicBezTo>
                    <a:pt x="10" y="0"/>
                    <a:pt x="21" y="1"/>
                    <a:pt x="31" y="0"/>
                  </a:cubicBezTo>
                </a:path>
              </a:pathLst>
            </a:custGeom>
            <a:noFill/>
            <a:ln w="3240">
              <a:solidFill>
                <a:schemeClr val="accent2">
                  <a:lumMod val="60000"/>
                  <a:lumOff val="40000"/>
                </a:scheme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0" name="CustomShape 44"/>
            <p:cNvSpPr/>
            <p:nvPr/>
          </p:nvSpPr>
          <p:spPr>
            <a:xfrm>
              <a:off x="4180320" y="2658960"/>
              <a:ext cx="488880" cy="187920"/>
            </a:xfrm>
            <a:custGeom>
              <a:avLst/>
              <a:gdLst/>
              <a:ahLst/>
              <a:rect l="l" t="t" r="r" b="b"/>
              <a:pathLst>
                <a:path w="131" h="49">
                  <a:moveTo>
                    <a:pt x="51" y="49"/>
                  </a:moveTo>
                  <a:cubicBezTo>
                    <a:pt x="78" y="33"/>
                    <a:pt x="104" y="16"/>
                    <a:pt x="131" y="0"/>
                  </a:cubicBezTo>
                  <a:cubicBezTo>
                    <a:pt x="86" y="5"/>
                    <a:pt x="43" y="15"/>
                    <a:pt x="0" y="26"/>
                  </a:cubicBezTo>
                  <a:cubicBezTo>
                    <a:pt x="17" y="33"/>
                    <a:pt x="34" y="41"/>
                    <a:pt x="51" y="49"/>
                  </a:cubicBezTo>
                  <a:close/>
                </a:path>
              </a:pathLst>
            </a:custGeom>
            <a:noFill/>
            <a:ln w="3240">
              <a:solidFill>
                <a:schemeClr val="accent2">
                  <a:lumMod val="60000"/>
                  <a:lumOff val="40000"/>
                </a:scheme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1" name="CustomShape 45"/>
            <p:cNvSpPr/>
            <p:nvPr/>
          </p:nvSpPr>
          <p:spPr>
            <a:xfrm>
              <a:off x="4419360" y="2662920"/>
              <a:ext cx="246240" cy="434520"/>
            </a:xfrm>
            <a:custGeom>
              <a:avLst/>
              <a:gdLst/>
              <a:ahLst/>
              <a:rect l="l" t="t" r="r" b="b"/>
              <a:pathLst>
                <a:path w="66" h="113">
                  <a:moveTo>
                    <a:pt x="66" y="0"/>
                  </a:moveTo>
                  <a:cubicBezTo>
                    <a:pt x="46" y="22"/>
                    <a:pt x="24" y="42"/>
                    <a:pt x="0" y="59"/>
                  </a:cubicBezTo>
                  <a:cubicBezTo>
                    <a:pt x="6" y="77"/>
                    <a:pt x="11" y="95"/>
                    <a:pt x="17" y="113"/>
                  </a:cubicBezTo>
                  <a:cubicBezTo>
                    <a:pt x="35" y="75"/>
                    <a:pt x="54" y="34"/>
                    <a:pt x="66" y="0"/>
                  </a:cubicBezTo>
                  <a:close/>
                </a:path>
              </a:pathLst>
            </a:custGeom>
            <a:noFill/>
            <a:ln w="3240">
              <a:solidFill>
                <a:schemeClr val="accent2">
                  <a:lumMod val="60000"/>
                  <a:lumOff val="40000"/>
                </a:scheme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2" name="CustomShape 46"/>
            <p:cNvSpPr/>
            <p:nvPr/>
          </p:nvSpPr>
          <p:spPr>
            <a:xfrm>
              <a:off x="4303800" y="2847240"/>
              <a:ext cx="115200" cy="110880"/>
            </a:xfrm>
            <a:custGeom>
              <a:avLst/>
              <a:gdLst/>
              <a:ahLst/>
              <a:rect l="l" t="t" r="r" b="b"/>
              <a:pathLst>
                <a:path w="31" h="29">
                  <a:moveTo>
                    <a:pt x="18" y="0"/>
                  </a:moveTo>
                  <a:cubicBezTo>
                    <a:pt x="12" y="10"/>
                    <a:pt x="5" y="19"/>
                    <a:pt x="0" y="29"/>
                  </a:cubicBezTo>
                  <a:cubicBezTo>
                    <a:pt x="10" y="24"/>
                    <a:pt x="22" y="19"/>
                    <a:pt x="31" y="11"/>
                  </a:cubicBezTo>
                </a:path>
              </a:pathLst>
            </a:custGeom>
            <a:noFill/>
            <a:ln w="3240">
              <a:solidFill>
                <a:schemeClr val="accent2">
                  <a:lumMod val="60000"/>
                  <a:lumOff val="40000"/>
                </a:scheme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3" name="CustomShape 47"/>
            <p:cNvSpPr/>
            <p:nvPr/>
          </p:nvSpPr>
          <p:spPr>
            <a:xfrm>
              <a:off x="4289760" y="2574000"/>
              <a:ext cx="330840" cy="22320"/>
            </a:xfrm>
            <a:custGeom>
              <a:avLst/>
              <a:gdLst/>
              <a:ahLst/>
              <a:rect l="l" t="t" r="r" b="b"/>
              <a:pathLst>
                <a:path w="89" h="6">
                  <a:moveTo>
                    <a:pt x="0" y="0"/>
                  </a:moveTo>
                  <a:cubicBezTo>
                    <a:pt x="30" y="2"/>
                    <a:pt x="59" y="4"/>
                    <a:pt x="89" y="6"/>
                  </a:cubicBezTo>
                </a:path>
              </a:pathLst>
            </a:custGeom>
            <a:noFill/>
            <a:ln w="3240">
              <a:solidFill>
                <a:schemeClr val="accent2">
                  <a:lumMod val="60000"/>
                  <a:lumOff val="40000"/>
                </a:scheme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4" name="CustomShape 48"/>
            <p:cNvSpPr/>
            <p:nvPr/>
          </p:nvSpPr>
          <p:spPr>
            <a:xfrm>
              <a:off x="3150720" y="2897640"/>
              <a:ext cx="481320" cy="495720"/>
            </a:xfrm>
            <a:custGeom>
              <a:avLst/>
              <a:gdLst/>
              <a:ahLst/>
              <a:rect l="l" t="t" r="r" b="b"/>
              <a:pathLst>
                <a:path w="129" h="129">
                  <a:moveTo>
                    <a:pt x="129" y="64"/>
                  </a:moveTo>
                  <a:cubicBezTo>
                    <a:pt x="129" y="100"/>
                    <a:pt x="100" y="129"/>
                    <a:pt x="64" y="129"/>
                  </a:cubicBezTo>
                  <a:cubicBezTo>
                    <a:pt x="28" y="129"/>
                    <a:pt x="0" y="100"/>
                    <a:pt x="0" y="64"/>
                  </a:cubicBezTo>
                  <a:cubicBezTo>
                    <a:pt x="0" y="29"/>
                    <a:pt x="28" y="0"/>
                    <a:pt x="64" y="0"/>
                  </a:cubicBezTo>
                  <a:cubicBezTo>
                    <a:pt x="100" y="0"/>
                    <a:pt x="129" y="29"/>
                    <a:pt x="129" y="64"/>
                  </a:cubicBezTo>
                  <a:close/>
                  <a:moveTo>
                    <a:pt x="129" y="64"/>
                  </a:moveTo>
                  <a:cubicBezTo>
                    <a:pt x="129" y="64"/>
                    <a:pt x="129" y="64"/>
                    <a:pt x="129" y="64"/>
                  </a:cubicBezTo>
                </a:path>
              </a:pathLst>
            </a:custGeom>
            <a:noFill/>
            <a:ln w="3240">
              <a:solidFill>
                <a:schemeClr val="accent2">
                  <a:lumMod val="60000"/>
                  <a:lumOff val="40000"/>
                </a:scheme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5" name="CustomShape 49"/>
            <p:cNvSpPr/>
            <p:nvPr/>
          </p:nvSpPr>
          <p:spPr>
            <a:xfrm>
              <a:off x="3255840" y="2966400"/>
              <a:ext cx="282240" cy="353880"/>
            </a:xfrm>
            <a:custGeom>
              <a:avLst/>
              <a:gdLst/>
              <a:ahLst/>
              <a:rect l="l" t="t" r="r" b="b"/>
              <a:pathLst>
                <a:path w="76" h="92">
                  <a:moveTo>
                    <a:pt x="39" y="6"/>
                  </a:moveTo>
                  <a:cubicBezTo>
                    <a:pt x="54" y="6"/>
                    <a:pt x="67" y="14"/>
                    <a:pt x="69" y="28"/>
                  </a:cubicBezTo>
                  <a:cubicBezTo>
                    <a:pt x="71" y="46"/>
                    <a:pt x="62" y="64"/>
                    <a:pt x="45" y="64"/>
                  </a:cubicBezTo>
                  <a:cubicBezTo>
                    <a:pt x="44" y="64"/>
                    <a:pt x="44" y="64"/>
                    <a:pt x="43" y="64"/>
                  </a:cubicBezTo>
                  <a:cubicBezTo>
                    <a:pt x="38" y="64"/>
                    <a:pt x="36" y="61"/>
                    <a:pt x="32" y="59"/>
                  </a:cubicBezTo>
                  <a:cubicBezTo>
                    <a:pt x="30" y="69"/>
                    <a:pt x="29" y="86"/>
                    <a:pt x="22" y="86"/>
                  </a:cubicBezTo>
                  <a:cubicBezTo>
                    <a:pt x="21" y="86"/>
                    <a:pt x="21" y="86"/>
                    <a:pt x="20" y="86"/>
                  </a:cubicBezTo>
                  <a:cubicBezTo>
                    <a:pt x="13" y="81"/>
                    <a:pt x="24" y="57"/>
                    <a:pt x="26" y="44"/>
                  </a:cubicBezTo>
                  <a:cubicBezTo>
                    <a:pt x="22" y="37"/>
                    <a:pt x="26" y="24"/>
                    <a:pt x="34" y="24"/>
                  </a:cubicBezTo>
                  <a:cubicBezTo>
                    <a:pt x="34" y="24"/>
                    <a:pt x="35" y="24"/>
                    <a:pt x="37" y="24"/>
                  </a:cubicBezTo>
                  <a:cubicBezTo>
                    <a:pt x="48" y="29"/>
                    <a:pt x="26" y="53"/>
                    <a:pt x="41" y="56"/>
                  </a:cubicBezTo>
                  <a:cubicBezTo>
                    <a:pt x="42" y="56"/>
                    <a:pt x="43" y="56"/>
                    <a:pt x="43" y="56"/>
                  </a:cubicBezTo>
                  <a:cubicBezTo>
                    <a:pt x="57" y="56"/>
                    <a:pt x="63" y="28"/>
                    <a:pt x="53" y="19"/>
                  </a:cubicBezTo>
                  <a:cubicBezTo>
                    <a:pt x="49" y="15"/>
                    <a:pt x="44" y="13"/>
                    <a:pt x="39" y="13"/>
                  </a:cubicBezTo>
                  <a:cubicBezTo>
                    <a:pt x="27" y="13"/>
                    <a:pt x="14" y="25"/>
                    <a:pt x="16" y="39"/>
                  </a:cubicBezTo>
                  <a:cubicBezTo>
                    <a:pt x="17" y="44"/>
                    <a:pt x="22" y="45"/>
                    <a:pt x="18" y="52"/>
                  </a:cubicBezTo>
                  <a:cubicBezTo>
                    <a:pt x="9" y="50"/>
                    <a:pt x="7" y="43"/>
                    <a:pt x="7" y="34"/>
                  </a:cubicBezTo>
                  <a:cubicBezTo>
                    <a:pt x="7" y="19"/>
                    <a:pt x="21" y="8"/>
                    <a:pt x="34" y="6"/>
                  </a:cubicBezTo>
                  <a:cubicBezTo>
                    <a:pt x="36" y="6"/>
                    <a:pt x="37" y="6"/>
                    <a:pt x="39" y="6"/>
                  </a:cubicBezTo>
                  <a:moveTo>
                    <a:pt x="39" y="0"/>
                  </a:moveTo>
                  <a:cubicBezTo>
                    <a:pt x="37" y="0"/>
                    <a:pt x="35" y="0"/>
                    <a:pt x="33" y="0"/>
                  </a:cubicBezTo>
                  <a:cubicBezTo>
                    <a:pt x="18" y="2"/>
                    <a:pt x="2" y="14"/>
                    <a:pt x="1" y="34"/>
                  </a:cubicBezTo>
                  <a:cubicBezTo>
                    <a:pt x="0" y="50"/>
                    <a:pt x="9" y="56"/>
                    <a:pt x="16" y="58"/>
                  </a:cubicBezTo>
                  <a:cubicBezTo>
                    <a:pt x="12" y="73"/>
                    <a:pt x="8" y="86"/>
                    <a:pt x="17" y="91"/>
                  </a:cubicBezTo>
                  <a:cubicBezTo>
                    <a:pt x="17" y="91"/>
                    <a:pt x="18" y="91"/>
                    <a:pt x="18" y="92"/>
                  </a:cubicBezTo>
                  <a:cubicBezTo>
                    <a:pt x="19" y="92"/>
                    <a:pt x="21" y="92"/>
                    <a:pt x="22" y="92"/>
                  </a:cubicBezTo>
                  <a:cubicBezTo>
                    <a:pt x="32" y="92"/>
                    <a:pt x="35" y="81"/>
                    <a:pt x="37" y="69"/>
                  </a:cubicBezTo>
                  <a:cubicBezTo>
                    <a:pt x="38" y="69"/>
                    <a:pt x="40" y="70"/>
                    <a:pt x="43" y="70"/>
                  </a:cubicBezTo>
                  <a:cubicBezTo>
                    <a:pt x="43" y="70"/>
                    <a:pt x="44" y="70"/>
                    <a:pt x="45" y="70"/>
                  </a:cubicBezTo>
                  <a:cubicBezTo>
                    <a:pt x="53" y="70"/>
                    <a:pt x="60" y="67"/>
                    <a:pt x="66" y="61"/>
                  </a:cubicBezTo>
                  <a:cubicBezTo>
                    <a:pt x="73" y="52"/>
                    <a:pt x="76" y="40"/>
                    <a:pt x="75" y="27"/>
                  </a:cubicBezTo>
                  <a:cubicBezTo>
                    <a:pt x="72" y="11"/>
                    <a:pt x="58" y="0"/>
                    <a:pt x="39" y="0"/>
                  </a:cubicBezTo>
                  <a:close/>
                  <a:moveTo>
                    <a:pt x="42" y="50"/>
                  </a:moveTo>
                  <a:cubicBezTo>
                    <a:pt x="42" y="48"/>
                    <a:pt x="43" y="44"/>
                    <a:pt x="44" y="42"/>
                  </a:cubicBezTo>
                  <a:cubicBezTo>
                    <a:pt x="46" y="35"/>
                    <a:pt x="49" y="24"/>
                    <a:pt x="40" y="19"/>
                  </a:cubicBezTo>
                  <a:cubicBezTo>
                    <a:pt x="43" y="20"/>
                    <a:pt x="46" y="20"/>
                    <a:pt x="49" y="23"/>
                  </a:cubicBezTo>
                  <a:cubicBezTo>
                    <a:pt x="53" y="27"/>
                    <a:pt x="53" y="36"/>
                    <a:pt x="50" y="44"/>
                  </a:cubicBezTo>
                  <a:cubicBezTo>
                    <a:pt x="49" y="46"/>
                    <a:pt x="47" y="50"/>
                    <a:pt x="43" y="50"/>
                  </a:cubicBezTo>
                  <a:cubicBezTo>
                    <a:pt x="43" y="50"/>
                    <a:pt x="43" y="50"/>
                    <a:pt x="42" y="50"/>
                  </a:cubicBezTo>
                  <a:cubicBezTo>
                    <a:pt x="42" y="50"/>
                    <a:pt x="42" y="50"/>
                    <a:pt x="42" y="50"/>
                  </a:cubicBezTo>
                  <a:close/>
                </a:path>
              </a:pathLst>
            </a:custGeom>
            <a:noFill/>
            <a:ln w="3240">
              <a:solidFill>
                <a:schemeClr val="accent2">
                  <a:lumMod val="60000"/>
                  <a:lumOff val="40000"/>
                </a:scheme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6" name="CustomShape 50"/>
            <p:cNvSpPr/>
            <p:nvPr/>
          </p:nvSpPr>
          <p:spPr>
            <a:xfrm>
              <a:off x="2561040" y="2473200"/>
              <a:ext cx="410400" cy="446760"/>
            </a:xfrm>
            <a:custGeom>
              <a:avLst/>
              <a:gdLst/>
              <a:ahLst/>
              <a:rect l="l" t="t" r="r" b="b"/>
              <a:pathLst>
                <a:path w="110" h="116">
                  <a:moveTo>
                    <a:pt x="102" y="45"/>
                  </a:moveTo>
                  <a:cubicBezTo>
                    <a:pt x="57" y="1"/>
                    <a:pt x="57" y="1"/>
                    <a:pt x="57" y="1"/>
                  </a:cubicBezTo>
                  <a:cubicBezTo>
                    <a:pt x="56" y="0"/>
                    <a:pt x="54" y="0"/>
                    <a:pt x="52" y="1"/>
                  </a:cubicBezTo>
                  <a:cubicBezTo>
                    <a:pt x="6" y="47"/>
                    <a:pt x="6" y="47"/>
                    <a:pt x="6" y="47"/>
                  </a:cubicBezTo>
                  <a:cubicBezTo>
                    <a:pt x="2" y="51"/>
                    <a:pt x="0" y="56"/>
                    <a:pt x="0" y="61"/>
                  </a:cubicBezTo>
                  <a:cubicBezTo>
                    <a:pt x="0" y="113"/>
                    <a:pt x="0" y="113"/>
                    <a:pt x="0" y="113"/>
                  </a:cubicBezTo>
                  <a:cubicBezTo>
                    <a:pt x="0" y="115"/>
                    <a:pt x="1" y="116"/>
                    <a:pt x="3" y="116"/>
                  </a:cubicBezTo>
                  <a:cubicBezTo>
                    <a:pt x="28" y="116"/>
                    <a:pt x="28" y="116"/>
                    <a:pt x="28" y="116"/>
                  </a:cubicBezTo>
                  <a:cubicBezTo>
                    <a:pt x="35" y="116"/>
                    <a:pt x="41" y="110"/>
                    <a:pt x="41" y="103"/>
                  </a:cubicBezTo>
                  <a:cubicBezTo>
                    <a:pt x="41" y="73"/>
                    <a:pt x="41" y="73"/>
                    <a:pt x="41" y="73"/>
                  </a:cubicBezTo>
                  <a:cubicBezTo>
                    <a:pt x="41" y="67"/>
                    <a:pt x="46" y="62"/>
                    <a:pt x="52" y="62"/>
                  </a:cubicBezTo>
                  <a:cubicBezTo>
                    <a:pt x="58" y="62"/>
                    <a:pt x="58" y="62"/>
                    <a:pt x="58" y="62"/>
                  </a:cubicBezTo>
                  <a:cubicBezTo>
                    <a:pt x="64" y="62"/>
                    <a:pt x="69" y="67"/>
                    <a:pt x="69" y="73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9" y="111"/>
                    <a:pt x="74" y="116"/>
                    <a:pt x="80" y="116"/>
                  </a:cubicBezTo>
                  <a:cubicBezTo>
                    <a:pt x="106" y="116"/>
                    <a:pt x="106" y="116"/>
                    <a:pt x="106" y="116"/>
                  </a:cubicBezTo>
                  <a:cubicBezTo>
                    <a:pt x="108" y="116"/>
                    <a:pt x="110" y="115"/>
                    <a:pt x="110" y="113"/>
                  </a:cubicBezTo>
                  <a:cubicBezTo>
                    <a:pt x="110" y="63"/>
                    <a:pt x="110" y="63"/>
                    <a:pt x="110" y="63"/>
                  </a:cubicBezTo>
                  <a:cubicBezTo>
                    <a:pt x="110" y="57"/>
                    <a:pt x="107" y="50"/>
                    <a:pt x="102" y="45"/>
                  </a:cubicBezTo>
                  <a:close/>
                </a:path>
              </a:pathLst>
            </a:custGeom>
            <a:noFill/>
            <a:ln w="3240">
              <a:solidFill>
                <a:schemeClr val="accent2">
                  <a:lumMod val="60000"/>
                  <a:lumOff val="40000"/>
                </a:scheme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7" name="CustomShape 51"/>
            <p:cNvSpPr/>
            <p:nvPr/>
          </p:nvSpPr>
          <p:spPr>
            <a:xfrm>
              <a:off x="2475000" y="2319120"/>
              <a:ext cx="578880" cy="304560"/>
            </a:xfrm>
            <a:custGeom>
              <a:avLst/>
              <a:gdLst/>
              <a:ahLst/>
              <a:rect l="l" t="t" r="r" b="b"/>
              <a:pathLst>
                <a:path w="155" h="79">
                  <a:moveTo>
                    <a:pt x="0" y="67"/>
                  </a:moveTo>
                  <a:cubicBezTo>
                    <a:pt x="78" y="0"/>
                    <a:pt x="78" y="0"/>
                    <a:pt x="78" y="0"/>
                  </a:cubicBezTo>
                  <a:cubicBezTo>
                    <a:pt x="155" y="67"/>
                    <a:pt x="155" y="67"/>
                    <a:pt x="155" y="67"/>
                  </a:cubicBezTo>
                  <a:cubicBezTo>
                    <a:pt x="140" y="78"/>
                    <a:pt x="140" y="78"/>
                    <a:pt x="140" y="78"/>
                  </a:cubicBezTo>
                  <a:cubicBezTo>
                    <a:pt x="122" y="59"/>
                    <a:pt x="100" y="38"/>
                    <a:pt x="78" y="21"/>
                  </a:cubicBezTo>
                  <a:cubicBezTo>
                    <a:pt x="56" y="38"/>
                    <a:pt x="34" y="59"/>
                    <a:pt x="14" y="79"/>
                  </a:cubicBezTo>
                  <a:lnTo>
                    <a:pt x="0" y="67"/>
                  </a:lnTo>
                  <a:close/>
                </a:path>
              </a:pathLst>
            </a:custGeom>
            <a:noFill/>
            <a:ln w="3240">
              <a:solidFill>
                <a:schemeClr val="accent2">
                  <a:lumMod val="60000"/>
                  <a:lumOff val="40000"/>
                </a:scheme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8" name="CustomShape 52"/>
            <p:cNvSpPr/>
            <p:nvPr/>
          </p:nvSpPr>
          <p:spPr>
            <a:xfrm>
              <a:off x="2486880" y="4087440"/>
              <a:ext cx="440280" cy="368280"/>
            </a:xfrm>
            <a:custGeom>
              <a:avLst/>
              <a:gdLst/>
              <a:ahLst/>
              <a:rect l="l" t="t" r="r" b="b"/>
              <a:pathLst>
                <a:path w="118" h="96">
                  <a:moveTo>
                    <a:pt x="81" y="11"/>
                  </a:moveTo>
                  <a:cubicBezTo>
                    <a:pt x="79" y="6"/>
                    <a:pt x="79" y="6"/>
                    <a:pt x="79" y="6"/>
                  </a:cubicBezTo>
                  <a:cubicBezTo>
                    <a:pt x="77" y="2"/>
                    <a:pt x="73" y="0"/>
                    <a:pt x="69" y="0"/>
                  </a:cubicBezTo>
                  <a:cubicBezTo>
                    <a:pt x="49" y="0"/>
                    <a:pt x="49" y="0"/>
                    <a:pt x="49" y="0"/>
                  </a:cubicBezTo>
                  <a:cubicBezTo>
                    <a:pt x="44" y="0"/>
                    <a:pt x="40" y="2"/>
                    <a:pt x="39" y="6"/>
                  </a:cubicBezTo>
                  <a:cubicBezTo>
                    <a:pt x="37" y="11"/>
                    <a:pt x="37" y="11"/>
                    <a:pt x="37" y="11"/>
                  </a:cubicBezTo>
                  <a:cubicBezTo>
                    <a:pt x="35" y="14"/>
                    <a:pt x="32" y="16"/>
                    <a:pt x="28" y="16"/>
                  </a:cubicBezTo>
                  <a:cubicBezTo>
                    <a:pt x="10" y="16"/>
                    <a:pt x="10" y="16"/>
                    <a:pt x="10" y="16"/>
                  </a:cubicBezTo>
                  <a:cubicBezTo>
                    <a:pt x="4" y="16"/>
                    <a:pt x="0" y="21"/>
                    <a:pt x="0" y="27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91"/>
                    <a:pt x="4" y="96"/>
                    <a:pt x="10" y="96"/>
                  </a:cubicBezTo>
                  <a:cubicBezTo>
                    <a:pt x="108" y="96"/>
                    <a:pt x="108" y="96"/>
                    <a:pt x="108" y="96"/>
                  </a:cubicBezTo>
                  <a:cubicBezTo>
                    <a:pt x="113" y="96"/>
                    <a:pt x="118" y="91"/>
                    <a:pt x="118" y="85"/>
                  </a:cubicBezTo>
                  <a:cubicBezTo>
                    <a:pt x="118" y="27"/>
                    <a:pt x="118" y="27"/>
                    <a:pt x="118" y="27"/>
                  </a:cubicBezTo>
                  <a:cubicBezTo>
                    <a:pt x="118" y="21"/>
                    <a:pt x="113" y="16"/>
                    <a:pt x="108" y="16"/>
                  </a:cubicBezTo>
                  <a:cubicBezTo>
                    <a:pt x="89" y="16"/>
                    <a:pt x="89" y="16"/>
                    <a:pt x="89" y="16"/>
                  </a:cubicBezTo>
                  <a:cubicBezTo>
                    <a:pt x="86" y="16"/>
                    <a:pt x="83" y="14"/>
                    <a:pt x="81" y="11"/>
                  </a:cubicBezTo>
                  <a:close/>
                </a:path>
              </a:pathLst>
            </a:custGeom>
            <a:noFill/>
            <a:ln w="3240">
              <a:solidFill>
                <a:schemeClr val="accent2">
                  <a:lumMod val="60000"/>
                  <a:lumOff val="40000"/>
                </a:scheme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9" name="CustomShape 53"/>
            <p:cNvSpPr/>
            <p:nvPr/>
          </p:nvSpPr>
          <p:spPr>
            <a:xfrm>
              <a:off x="2602440" y="4202640"/>
              <a:ext cx="205200" cy="210600"/>
            </a:xfrm>
            <a:prstGeom prst="ellipse">
              <a:avLst/>
            </a:prstGeom>
            <a:noFill/>
            <a:ln w="3240">
              <a:solidFill>
                <a:schemeClr val="accent2">
                  <a:lumMod val="60000"/>
                  <a:lumOff val="40000"/>
                </a:scheme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0" name="CustomShape 54"/>
            <p:cNvSpPr/>
            <p:nvPr/>
          </p:nvSpPr>
          <p:spPr>
            <a:xfrm>
              <a:off x="2553480" y="4144320"/>
              <a:ext cx="283320" cy="7560"/>
            </a:xfrm>
            <a:custGeom>
              <a:avLst/>
              <a:gdLst/>
              <a:ahLst/>
              <a:rect l="l" t="t" r="r" b="b"/>
              <a:pathLst>
                <a:path w="76" h="2">
                  <a:moveTo>
                    <a:pt x="0" y="1"/>
                  </a:moveTo>
                  <a:cubicBezTo>
                    <a:pt x="25" y="0"/>
                    <a:pt x="51" y="2"/>
                    <a:pt x="76" y="1"/>
                  </a:cubicBezTo>
                </a:path>
              </a:pathLst>
            </a:custGeom>
            <a:noFill/>
            <a:ln w="3240">
              <a:solidFill>
                <a:schemeClr val="accent2">
                  <a:lumMod val="60000"/>
                  <a:lumOff val="40000"/>
                </a:scheme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1" name="CustomShape 55"/>
            <p:cNvSpPr/>
            <p:nvPr/>
          </p:nvSpPr>
          <p:spPr>
            <a:xfrm>
              <a:off x="2531520" y="4101840"/>
              <a:ext cx="48600" cy="42120"/>
            </a:xfrm>
            <a:custGeom>
              <a:avLst/>
              <a:gdLst/>
              <a:ahLst/>
              <a:rect l="l" t="t" r="r" b="b"/>
              <a:pathLst>
                <a:path w="13" h="11">
                  <a:moveTo>
                    <a:pt x="1" y="11"/>
                  </a:moveTo>
                  <a:cubicBezTo>
                    <a:pt x="0" y="9"/>
                    <a:pt x="0" y="6"/>
                    <a:pt x="1" y="4"/>
                  </a:cubicBezTo>
                  <a:cubicBezTo>
                    <a:pt x="2" y="2"/>
                    <a:pt x="6" y="0"/>
                    <a:pt x="9" y="2"/>
                  </a:cubicBezTo>
                  <a:cubicBezTo>
                    <a:pt x="12" y="3"/>
                    <a:pt x="13" y="7"/>
                    <a:pt x="11" y="10"/>
                  </a:cubicBezTo>
                </a:path>
              </a:pathLst>
            </a:custGeom>
            <a:noFill/>
            <a:ln w="3240">
              <a:solidFill>
                <a:schemeClr val="accent2">
                  <a:lumMod val="60000"/>
                  <a:lumOff val="40000"/>
                </a:scheme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2" name="CustomShape 56"/>
            <p:cNvSpPr/>
            <p:nvPr/>
          </p:nvSpPr>
          <p:spPr>
            <a:xfrm>
              <a:off x="2651040" y="4237200"/>
              <a:ext cx="115200" cy="133560"/>
            </a:xfrm>
            <a:custGeom>
              <a:avLst/>
              <a:gdLst/>
              <a:ahLst/>
              <a:rect l="l" t="t" r="r" b="b"/>
              <a:pathLst>
                <a:path w="31" h="35">
                  <a:moveTo>
                    <a:pt x="28" y="12"/>
                  </a:moveTo>
                  <a:cubicBezTo>
                    <a:pt x="31" y="17"/>
                    <a:pt x="30" y="24"/>
                    <a:pt x="26" y="29"/>
                  </a:cubicBezTo>
                  <a:cubicBezTo>
                    <a:pt x="22" y="33"/>
                    <a:pt x="15" y="35"/>
                    <a:pt x="9" y="33"/>
                  </a:cubicBezTo>
                  <a:cubicBezTo>
                    <a:pt x="4" y="30"/>
                    <a:pt x="0" y="24"/>
                    <a:pt x="1" y="18"/>
                  </a:cubicBezTo>
                  <a:cubicBezTo>
                    <a:pt x="2" y="4"/>
                    <a:pt x="21" y="0"/>
                    <a:pt x="28" y="12"/>
                  </a:cubicBezTo>
                  <a:close/>
                </a:path>
              </a:pathLst>
            </a:custGeom>
            <a:noFill/>
            <a:ln w="3240">
              <a:solidFill>
                <a:schemeClr val="accent2">
                  <a:lumMod val="60000"/>
                  <a:lumOff val="40000"/>
                </a:scheme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3" name="CustomShape 57"/>
            <p:cNvSpPr/>
            <p:nvPr/>
          </p:nvSpPr>
          <p:spPr>
            <a:xfrm>
              <a:off x="2553480" y="4156200"/>
              <a:ext cx="3600" cy="284760"/>
            </a:xfrm>
            <a:custGeom>
              <a:avLst/>
              <a:gdLst/>
              <a:ahLst/>
              <a:rect l="l" t="t" r="r" b="b"/>
              <a:pathLst>
                <a:path w="1" h="74">
                  <a:moveTo>
                    <a:pt x="1" y="0"/>
                  </a:moveTo>
                  <a:cubicBezTo>
                    <a:pt x="1" y="26"/>
                    <a:pt x="0" y="49"/>
                    <a:pt x="0" y="74"/>
                  </a:cubicBezTo>
                </a:path>
              </a:pathLst>
            </a:custGeom>
            <a:noFill/>
            <a:ln w="3240">
              <a:solidFill>
                <a:schemeClr val="accent2">
                  <a:lumMod val="60000"/>
                  <a:lumOff val="40000"/>
                </a:scheme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4" name="CustomShape 58"/>
            <p:cNvSpPr/>
            <p:nvPr/>
          </p:nvSpPr>
          <p:spPr>
            <a:xfrm>
              <a:off x="2856600" y="4152240"/>
              <a:ext cx="3600" cy="292680"/>
            </a:xfrm>
            <a:custGeom>
              <a:avLst/>
              <a:gdLst/>
              <a:ahLst/>
              <a:rect l="l" t="t" r="r" b="b"/>
              <a:pathLst>
                <a:path w="1" h="76">
                  <a:moveTo>
                    <a:pt x="1" y="0"/>
                  </a:moveTo>
                  <a:cubicBezTo>
                    <a:pt x="0" y="26"/>
                    <a:pt x="0" y="50"/>
                    <a:pt x="0" y="76"/>
                  </a:cubicBezTo>
                </a:path>
              </a:pathLst>
            </a:custGeom>
            <a:noFill/>
            <a:ln w="3240">
              <a:solidFill>
                <a:schemeClr val="accent2">
                  <a:lumMod val="60000"/>
                  <a:lumOff val="40000"/>
                </a:scheme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5" name="CustomShape 59"/>
            <p:cNvSpPr/>
            <p:nvPr/>
          </p:nvSpPr>
          <p:spPr>
            <a:xfrm>
              <a:off x="2057760" y="2477160"/>
              <a:ext cx="58680" cy="61920"/>
            </a:xfrm>
            <a:prstGeom prst="ellipse">
              <a:avLst/>
            </a:prstGeom>
            <a:noFill/>
            <a:ln w="3240">
              <a:solidFill>
                <a:schemeClr val="accent2">
                  <a:lumMod val="60000"/>
                  <a:lumOff val="4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6" name="CustomShape 60"/>
            <p:cNvSpPr/>
            <p:nvPr/>
          </p:nvSpPr>
          <p:spPr>
            <a:xfrm>
              <a:off x="1971720" y="2385720"/>
              <a:ext cx="373320" cy="384120"/>
            </a:xfrm>
            <a:custGeom>
              <a:avLst/>
              <a:gdLst/>
              <a:ahLst/>
              <a:rect l="l" t="t" r="r" b="b"/>
              <a:pathLst>
                <a:path w="100" h="100">
                  <a:moveTo>
                    <a:pt x="91" y="0"/>
                  </a:moveTo>
                  <a:cubicBezTo>
                    <a:pt x="8" y="0"/>
                    <a:pt x="8" y="0"/>
                    <a:pt x="8" y="0"/>
                  </a:cubicBezTo>
                  <a:cubicBezTo>
                    <a:pt x="4" y="0"/>
                    <a:pt x="0" y="4"/>
                    <a:pt x="0" y="8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6"/>
                    <a:pt x="4" y="100"/>
                    <a:pt x="8" y="100"/>
                  </a:cubicBezTo>
                  <a:cubicBezTo>
                    <a:pt x="91" y="100"/>
                    <a:pt x="91" y="100"/>
                    <a:pt x="91" y="100"/>
                  </a:cubicBezTo>
                  <a:cubicBezTo>
                    <a:pt x="96" y="100"/>
                    <a:pt x="100" y="96"/>
                    <a:pt x="100" y="91"/>
                  </a:cubicBezTo>
                  <a:cubicBezTo>
                    <a:pt x="100" y="8"/>
                    <a:pt x="100" y="8"/>
                    <a:pt x="100" y="8"/>
                  </a:cubicBezTo>
                  <a:cubicBezTo>
                    <a:pt x="100" y="4"/>
                    <a:pt x="96" y="0"/>
                    <a:pt x="91" y="0"/>
                  </a:cubicBezTo>
                  <a:close/>
                  <a:moveTo>
                    <a:pt x="83" y="20"/>
                  </a:moveTo>
                  <a:cubicBezTo>
                    <a:pt x="83" y="44"/>
                    <a:pt x="83" y="44"/>
                    <a:pt x="83" y="44"/>
                  </a:cubicBezTo>
                  <a:cubicBezTo>
                    <a:pt x="77" y="38"/>
                    <a:pt x="77" y="38"/>
                    <a:pt x="77" y="38"/>
                  </a:cubicBezTo>
                  <a:cubicBezTo>
                    <a:pt x="75" y="36"/>
                    <a:pt x="73" y="36"/>
                    <a:pt x="71" y="38"/>
                  </a:cubicBezTo>
                  <a:cubicBezTo>
                    <a:pt x="55" y="54"/>
                    <a:pt x="55" y="54"/>
                    <a:pt x="55" y="54"/>
                  </a:cubicBezTo>
                  <a:cubicBezTo>
                    <a:pt x="55" y="54"/>
                    <a:pt x="54" y="54"/>
                    <a:pt x="54" y="54"/>
                  </a:cubicBezTo>
                  <a:cubicBezTo>
                    <a:pt x="48" y="47"/>
                    <a:pt x="48" y="47"/>
                    <a:pt x="48" y="47"/>
                  </a:cubicBezTo>
                  <a:cubicBezTo>
                    <a:pt x="46" y="46"/>
                    <a:pt x="44" y="46"/>
                    <a:pt x="42" y="47"/>
                  </a:cubicBezTo>
                  <a:cubicBezTo>
                    <a:pt x="14" y="79"/>
                    <a:pt x="14" y="79"/>
                    <a:pt x="14" y="79"/>
                  </a:cubicBezTo>
                  <a:cubicBezTo>
                    <a:pt x="14" y="19"/>
                    <a:pt x="14" y="19"/>
                    <a:pt x="14" y="19"/>
                  </a:cubicBezTo>
                  <a:cubicBezTo>
                    <a:pt x="14" y="17"/>
                    <a:pt x="16" y="14"/>
                    <a:pt x="19" y="14"/>
                  </a:cubicBezTo>
                  <a:cubicBezTo>
                    <a:pt x="77" y="14"/>
                    <a:pt x="77" y="14"/>
                    <a:pt x="77" y="14"/>
                  </a:cubicBezTo>
                  <a:cubicBezTo>
                    <a:pt x="80" y="14"/>
                    <a:pt x="83" y="17"/>
                    <a:pt x="83" y="20"/>
                  </a:cubicBezTo>
                  <a:close/>
                </a:path>
              </a:pathLst>
            </a:custGeom>
            <a:noFill/>
            <a:ln w="3240">
              <a:solidFill>
                <a:schemeClr val="accent2">
                  <a:lumMod val="60000"/>
                  <a:lumOff val="40000"/>
                </a:scheme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7" name="CustomShape 61"/>
            <p:cNvSpPr/>
            <p:nvPr/>
          </p:nvSpPr>
          <p:spPr>
            <a:xfrm>
              <a:off x="2206800" y="2634840"/>
              <a:ext cx="48600" cy="69840"/>
            </a:xfrm>
            <a:custGeom>
              <a:avLst/>
              <a:gdLst/>
              <a:ahLst/>
              <a:rect l="l" t="t" r="r" b="b"/>
              <a:pathLst>
                <a:path w="13" h="18">
                  <a:moveTo>
                    <a:pt x="0" y="0"/>
                  </a:moveTo>
                  <a:cubicBezTo>
                    <a:pt x="3" y="5"/>
                    <a:pt x="10" y="13"/>
                    <a:pt x="13" y="18"/>
                  </a:cubicBezTo>
                </a:path>
              </a:pathLst>
            </a:custGeom>
            <a:noFill/>
            <a:ln w="3240">
              <a:solidFill>
                <a:schemeClr val="accent2">
                  <a:lumMod val="60000"/>
                  <a:lumOff val="40000"/>
                </a:scheme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8" name="CustomShape 62"/>
            <p:cNvSpPr/>
            <p:nvPr/>
          </p:nvSpPr>
          <p:spPr>
            <a:xfrm>
              <a:off x="1713600" y="2462400"/>
              <a:ext cx="398880" cy="434520"/>
            </a:xfrm>
            <a:custGeom>
              <a:avLst/>
              <a:gdLst/>
              <a:ahLst/>
              <a:rect l="l" t="t" r="r" b="b"/>
              <a:pathLst>
                <a:path w="107" h="113">
                  <a:moveTo>
                    <a:pt x="69" y="5"/>
                  </a:moveTo>
                  <a:cubicBezTo>
                    <a:pt x="66" y="3"/>
                    <a:pt x="64" y="2"/>
                    <a:pt x="61" y="0"/>
                  </a:cubicBezTo>
                  <a:cubicBezTo>
                    <a:pt x="48" y="10"/>
                    <a:pt x="13" y="41"/>
                    <a:pt x="0" y="52"/>
                  </a:cubicBezTo>
                  <a:cubicBezTo>
                    <a:pt x="20" y="75"/>
                    <a:pt x="45" y="94"/>
                    <a:pt x="70" y="113"/>
                  </a:cubicBezTo>
                  <a:cubicBezTo>
                    <a:pt x="84" y="104"/>
                    <a:pt x="96" y="93"/>
                    <a:pt x="107" y="80"/>
                  </a:cubicBezTo>
                </a:path>
              </a:pathLst>
            </a:custGeom>
            <a:noFill/>
            <a:ln w="3240">
              <a:solidFill>
                <a:schemeClr val="accent2">
                  <a:lumMod val="60000"/>
                  <a:lumOff val="40000"/>
                </a:scheme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9" name="CustomShape 63"/>
            <p:cNvSpPr/>
            <p:nvPr/>
          </p:nvSpPr>
          <p:spPr>
            <a:xfrm>
              <a:off x="1795680" y="2523600"/>
              <a:ext cx="238320" cy="300600"/>
            </a:xfrm>
            <a:custGeom>
              <a:avLst/>
              <a:gdLst/>
              <a:ahLst/>
              <a:rect l="l" t="t" r="r" b="b"/>
              <a:pathLst>
                <a:path w="186" h="227">
                  <a:moveTo>
                    <a:pt x="137" y="18"/>
                  </a:moveTo>
                  <a:lnTo>
                    <a:pt x="117" y="0"/>
                  </a:lnTo>
                  <a:lnTo>
                    <a:pt x="0" y="99"/>
                  </a:lnTo>
                  <a:lnTo>
                    <a:pt x="137" y="227"/>
                  </a:lnTo>
                  <a:lnTo>
                    <a:pt x="186" y="186"/>
                  </a:lnTo>
                </a:path>
              </a:pathLst>
            </a:custGeom>
            <a:noFill/>
            <a:ln w="3240">
              <a:solidFill>
                <a:schemeClr val="accent2">
                  <a:lumMod val="60000"/>
                  <a:lumOff val="40000"/>
                </a:scheme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0" name="CustomShape 64"/>
            <p:cNvSpPr/>
            <p:nvPr/>
          </p:nvSpPr>
          <p:spPr>
            <a:xfrm>
              <a:off x="2001240" y="4360680"/>
              <a:ext cx="283320" cy="291600"/>
            </a:xfrm>
            <a:prstGeom prst="ellipse">
              <a:avLst/>
            </a:prstGeom>
            <a:noFill/>
            <a:ln w="3240">
              <a:solidFill>
                <a:schemeClr val="accent2">
                  <a:lumMod val="60000"/>
                  <a:lumOff val="4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1" name="CustomShape 65"/>
            <p:cNvSpPr/>
            <p:nvPr/>
          </p:nvSpPr>
          <p:spPr>
            <a:xfrm>
              <a:off x="1871640" y="2974680"/>
              <a:ext cx="432360" cy="473040"/>
            </a:xfrm>
            <a:custGeom>
              <a:avLst/>
              <a:gdLst/>
              <a:ahLst/>
              <a:rect l="l" t="t" r="r" b="b"/>
              <a:pathLst>
                <a:path w="116" h="123">
                  <a:moveTo>
                    <a:pt x="53" y="123"/>
                  </a:moveTo>
                  <a:cubicBezTo>
                    <a:pt x="52" y="123"/>
                    <a:pt x="50" y="122"/>
                    <a:pt x="49" y="122"/>
                  </a:cubicBezTo>
                  <a:cubicBezTo>
                    <a:pt x="44" y="120"/>
                    <a:pt x="42" y="116"/>
                    <a:pt x="42" y="111"/>
                  </a:cubicBezTo>
                  <a:cubicBezTo>
                    <a:pt x="42" y="111"/>
                    <a:pt x="42" y="103"/>
                    <a:pt x="42" y="97"/>
                  </a:cubicBezTo>
                  <a:cubicBezTo>
                    <a:pt x="42" y="95"/>
                    <a:pt x="40" y="94"/>
                    <a:pt x="38" y="94"/>
                  </a:cubicBezTo>
                  <a:cubicBezTo>
                    <a:pt x="35" y="93"/>
                    <a:pt x="32" y="93"/>
                    <a:pt x="31" y="92"/>
                  </a:cubicBezTo>
                  <a:cubicBezTo>
                    <a:pt x="27" y="91"/>
                    <a:pt x="22" y="90"/>
                    <a:pt x="18" y="87"/>
                  </a:cubicBezTo>
                  <a:cubicBezTo>
                    <a:pt x="10" y="82"/>
                    <a:pt x="4" y="74"/>
                    <a:pt x="2" y="65"/>
                  </a:cubicBezTo>
                  <a:cubicBezTo>
                    <a:pt x="0" y="61"/>
                    <a:pt x="0" y="57"/>
                    <a:pt x="0" y="53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18"/>
                    <a:pt x="18" y="0"/>
                    <a:pt x="40" y="0"/>
                  </a:cubicBezTo>
                  <a:cubicBezTo>
                    <a:pt x="76" y="0"/>
                    <a:pt x="76" y="0"/>
                    <a:pt x="76" y="0"/>
                  </a:cubicBezTo>
                  <a:cubicBezTo>
                    <a:pt x="98" y="0"/>
                    <a:pt x="116" y="18"/>
                    <a:pt x="116" y="40"/>
                  </a:cubicBezTo>
                  <a:cubicBezTo>
                    <a:pt x="116" y="53"/>
                    <a:pt x="116" y="53"/>
                    <a:pt x="116" y="53"/>
                  </a:cubicBezTo>
                  <a:cubicBezTo>
                    <a:pt x="114" y="90"/>
                    <a:pt x="67" y="116"/>
                    <a:pt x="60" y="120"/>
                  </a:cubicBezTo>
                  <a:cubicBezTo>
                    <a:pt x="58" y="122"/>
                    <a:pt x="56" y="123"/>
                    <a:pt x="53" y="123"/>
                  </a:cubicBezTo>
                  <a:close/>
                </a:path>
              </a:pathLst>
            </a:custGeom>
            <a:noFill/>
            <a:ln w="3240">
              <a:solidFill>
                <a:schemeClr val="accent2">
                  <a:lumMod val="60000"/>
                  <a:lumOff val="4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2" name="CustomShape 66"/>
            <p:cNvSpPr/>
            <p:nvPr/>
          </p:nvSpPr>
          <p:spPr>
            <a:xfrm>
              <a:off x="1926720" y="3035520"/>
              <a:ext cx="316800" cy="343080"/>
            </a:xfrm>
            <a:custGeom>
              <a:avLst/>
              <a:gdLst/>
              <a:ahLst/>
              <a:rect l="l" t="t" r="r" b="b"/>
              <a:pathLst>
                <a:path w="85" h="89">
                  <a:moveTo>
                    <a:pt x="39" y="72"/>
                  </a:moveTo>
                  <a:cubicBezTo>
                    <a:pt x="39" y="68"/>
                    <a:pt x="36" y="64"/>
                    <a:pt x="32" y="63"/>
                  </a:cubicBezTo>
                  <a:cubicBezTo>
                    <a:pt x="28" y="62"/>
                    <a:pt x="23" y="61"/>
                    <a:pt x="21" y="61"/>
                  </a:cubicBezTo>
                  <a:cubicBezTo>
                    <a:pt x="12" y="58"/>
                    <a:pt x="5" y="52"/>
                    <a:pt x="2" y="43"/>
                  </a:cubicBezTo>
                  <a:cubicBezTo>
                    <a:pt x="1" y="41"/>
                    <a:pt x="0" y="38"/>
                    <a:pt x="0" y="35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0" y="12"/>
                    <a:pt x="13" y="0"/>
                    <a:pt x="30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72" y="0"/>
                    <a:pt x="85" y="12"/>
                    <a:pt x="85" y="27"/>
                  </a:cubicBezTo>
                  <a:cubicBezTo>
                    <a:pt x="85" y="35"/>
                    <a:pt x="85" y="35"/>
                    <a:pt x="85" y="35"/>
                  </a:cubicBezTo>
                  <a:cubicBezTo>
                    <a:pt x="84" y="52"/>
                    <a:pt x="73" y="67"/>
                    <a:pt x="61" y="77"/>
                  </a:cubicBezTo>
                  <a:cubicBezTo>
                    <a:pt x="56" y="81"/>
                    <a:pt x="45" y="88"/>
                    <a:pt x="41" y="89"/>
                  </a:cubicBezTo>
                  <a:cubicBezTo>
                    <a:pt x="40" y="89"/>
                    <a:pt x="40" y="80"/>
                    <a:pt x="39" y="72"/>
                  </a:cubicBezTo>
                  <a:close/>
                </a:path>
              </a:pathLst>
            </a:custGeom>
            <a:noFill/>
            <a:ln w="3240">
              <a:solidFill>
                <a:schemeClr val="accent2">
                  <a:lumMod val="60000"/>
                  <a:lumOff val="4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3" name="CustomShape 67"/>
            <p:cNvSpPr/>
            <p:nvPr/>
          </p:nvSpPr>
          <p:spPr>
            <a:xfrm>
              <a:off x="2012760" y="3120480"/>
              <a:ext cx="144720" cy="7560"/>
            </a:xfrm>
            <a:custGeom>
              <a:avLst/>
              <a:gdLst/>
              <a:ahLst/>
              <a:rect l="l" t="t" r="r" b="b"/>
              <a:pathLst>
                <a:path w="39" h="2">
                  <a:moveTo>
                    <a:pt x="0" y="2"/>
                  </a:moveTo>
                  <a:cubicBezTo>
                    <a:pt x="13" y="1"/>
                    <a:pt x="26" y="0"/>
                    <a:pt x="39" y="0"/>
                  </a:cubicBezTo>
                </a:path>
              </a:pathLst>
            </a:custGeom>
            <a:noFill/>
            <a:ln w="3240">
              <a:solidFill>
                <a:schemeClr val="accent2">
                  <a:lumMod val="60000"/>
                  <a:lumOff val="40000"/>
                </a:scheme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4" name="CustomShape 68"/>
            <p:cNvSpPr/>
            <p:nvPr/>
          </p:nvSpPr>
          <p:spPr>
            <a:xfrm>
              <a:off x="2016720" y="3189240"/>
              <a:ext cx="137160" cy="7560"/>
            </a:xfrm>
            <a:custGeom>
              <a:avLst/>
              <a:gdLst/>
              <a:ahLst/>
              <a:rect l="l" t="t" r="r" b="b"/>
              <a:pathLst>
                <a:path w="37" h="2">
                  <a:moveTo>
                    <a:pt x="0" y="2"/>
                  </a:moveTo>
                  <a:cubicBezTo>
                    <a:pt x="12" y="1"/>
                    <a:pt x="25" y="0"/>
                    <a:pt x="37" y="0"/>
                  </a:cubicBezTo>
                </a:path>
              </a:pathLst>
            </a:custGeom>
            <a:noFill/>
            <a:ln w="3240">
              <a:solidFill>
                <a:schemeClr val="accent2">
                  <a:lumMod val="60000"/>
                  <a:lumOff val="40000"/>
                </a:scheme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5" name="CustomShape 69"/>
            <p:cNvSpPr/>
            <p:nvPr/>
          </p:nvSpPr>
          <p:spPr>
            <a:xfrm>
              <a:off x="3099240" y="3666960"/>
              <a:ext cx="364320" cy="426600"/>
            </a:xfrm>
            <a:custGeom>
              <a:avLst/>
              <a:gdLst/>
              <a:ahLst/>
              <a:rect l="l" t="t" r="r" b="b"/>
              <a:pathLst>
                <a:path w="98" h="111">
                  <a:moveTo>
                    <a:pt x="35" y="6"/>
                  </a:moveTo>
                  <a:cubicBezTo>
                    <a:pt x="37" y="6"/>
                    <a:pt x="39" y="7"/>
                    <a:pt x="41" y="8"/>
                  </a:cubicBezTo>
                  <a:cubicBezTo>
                    <a:pt x="41" y="8"/>
                    <a:pt x="53" y="20"/>
                    <a:pt x="60" y="27"/>
                  </a:cubicBezTo>
                  <a:cubicBezTo>
                    <a:pt x="64" y="32"/>
                    <a:pt x="68" y="38"/>
                    <a:pt x="62" y="42"/>
                  </a:cubicBezTo>
                  <a:cubicBezTo>
                    <a:pt x="61" y="43"/>
                    <a:pt x="60" y="44"/>
                    <a:pt x="58" y="44"/>
                  </a:cubicBezTo>
                  <a:cubicBezTo>
                    <a:pt x="54" y="44"/>
                    <a:pt x="51" y="41"/>
                    <a:pt x="48" y="39"/>
                  </a:cubicBezTo>
                  <a:cubicBezTo>
                    <a:pt x="48" y="38"/>
                    <a:pt x="47" y="38"/>
                    <a:pt x="46" y="38"/>
                  </a:cubicBezTo>
                  <a:cubicBezTo>
                    <a:pt x="45" y="38"/>
                    <a:pt x="43" y="39"/>
                    <a:pt x="43" y="41"/>
                  </a:cubicBezTo>
                  <a:cubicBezTo>
                    <a:pt x="43" y="76"/>
                    <a:pt x="43" y="76"/>
                    <a:pt x="43" y="76"/>
                  </a:cubicBezTo>
                  <a:cubicBezTo>
                    <a:pt x="43" y="83"/>
                    <a:pt x="49" y="89"/>
                    <a:pt x="56" y="89"/>
                  </a:cubicBezTo>
                  <a:cubicBezTo>
                    <a:pt x="86" y="89"/>
                    <a:pt x="86" y="89"/>
                    <a:pt x="86" y="89"/>
                  </a:cubicBezTo>
                  <a:cubicBezTo>
                    <a:pt x="89" y="89"/>
                    <a:pt x="92" y="91"/>
                    <a:pt x="92" y="94"/>
                  </a:cubicBezTo>
                  <a:cubicBezTo>
                    <a:pt x="92" y="100"/>
                    <a:pt x="92" y="100"/>
                    <a:pt x="92" y="100"/>
                  </a:cubicBezTo>
                  <a:cubicBezTo>
                    <a:pt x="92" y="102"/>
                    <a:pt x="89" y="105"/>
                    <a:pt x="87" y="105"/>
                  </a:cubicBezTo>
                  <a:cubicBezTo>
                    <a:pt x="51" y="105"/>
                    <a:pt x="51" y="105"/>
                    <a:pt x="51" y="105"/>
                  </a:cubicBezTo>
                  <a:cubicBezTo>
                    <a:pt x="38" y="105"/>
                    <a:pt x="28" y="94"/>
                    <a:pt x="28" y="82"/>
                  </a:cubicBezTo>
                  <a:cubicBezTo>
                    <a:pt x="28" y="39"/>
                    <a:pt x="28" y="39"/>
                    <a:pt x="28" y="39"/>
                  </a:cubicBezTo>
                  <a:cubicBezTo>
                    <a:pt x="28" y="37"/>
                    <a:pt x="26" y="36"/>
                    <a:pt x="25" y="36"/>
                  </a:cubicBezTo>
                  <a:cubicBezTo>
                    <a:pt x="24" y="36"/>
                    <a:pt x="23" y="37"/>
                    <a:pt x="23" y="37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7" y="42"/>
                    <a:pt x="15" y="43"/>
                    <a:pt x="13" y="43"/>
                  </a:cubicBezTo>
                  <a:cubicBezTo>
                    <a:pt x="12" y="43"/>
                    <a:pt x="10" y="42"/>
                    <a:pt x="8" y="41"/>
                  </a:cubicBezTo>
                  <a:cubicBezTo>
                    <a:pt x="8" y="41"/>
                    <a:pt x="8" y="41"/>
                    <a:pt x="8" y="41"/>
                  </a:cubicBezTo>
                  <a:cubicBezTo>
                    <a:pt x="5" y="38"/>
                    <a:pt x="5" y="33"/>
                    <a:pt x="8" y="30"/>
                  </a:cubicBezTo>
                  <a:cubicBezTo>
                    <a:pt x="30" y="8"/>
                    <a:pt x="30" y="8"/>
                    <a:pt x="30" y="8"/>
                  </a:cubicBezTo>
                  <a:cubicBezTo>
                    <a:pt x="31" y="7"/>
                    <a:pt x="33" y="6"/>
                    <a:pt x="35" y="6"/>
                  </a:cubicBezTo>
                  <a:moveTo>
                    <a:pt x="35" y="0"/>
                  </a:moveTo>
                  <a:cubicBezTo>
                    <a:pt x="31" y="0"/>
                    <a:pt x="28" y="1"/>
                    <a:pt x="25" y="4"/>
                  </a:cubicBezTo>
                  <a:cubicBezTo>
                    <a:pt x="4" y="26"/>
                    <a:pt x="4" y="26"/>
                    <a:pt x="4" y="26"/>
                  </a:cubicBezTo>
                  <a:cubicBezTo>
                    <a:pt x="1" y="28"/>
                    <a:pt x="0" y="32"/>
                    <a:pt x="0" y="36"/>
                  </a:cubicBezTo>
                  <a:cubicBezTo>
                    <a:pt x="0" y="39"/>
                    <a:pt x="1" y="43"/>
                    <a:pt x="4" y="45"/>
                  </a:cubicBezTo>
                  <a:cubicBezTo>
                    <a:pt x="4" y="45"/>
                    <a:pt x="4" y="45"/>
                    <a:pt x="4" y="45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7" y="48"/>
                    <a:pt x="10" y="49"/>
                    <a:pt x="13" y="49"/>
                  </a:cubicBezTo>
                  <a:cubicBezTo>
                    <a:pt x="17" y="49"/>
                    <a:pt x="19" y="48"/>
                    <a:pt x="22" y="46"/>
                  </a:cubicBezTo>
                  <a:cubicBezTo>
                    <a:pt x="22" y="82"/>
                    <a:pt x="22" y="82"/>
                    <a:pt x="22" y="82"/>
                  </a:cubicBezTo>
                  <a:cubicBezTo>
                    <a:pt x="22" y="98"/>
                    <a:pt x="35" y="111"/>
                    <a:pt x="51" y="111"/>
                  </a:cubicBezTo>
                  <a:cubicBezTo>
                    <a:pt x="87" y="111"/>
                    <a:pt x="87" y="111"/>
                    <a:pt x="87" y="111"/>
                  </a:cubicBezTo>
                  <a:cubicBezTo>
                    <a:pt x="93" y="111"/>
                    <a:pt x="98" y="106"/>
                    <a:pt x="98" y="100"/>
                  </a:cubicBezTo>
                  <a:cubicBezTo>
                    <a:pt x="98" y="94"/>
                    <a:pt x="98" y="94"/>
                    <a:pt x="98" y="94"/>
                  </a:cubicBezTo>
                  <a:cubicBezTo>
                    <a:pt x="98" y="88"/>
                    <a:pt x="93" y="83"/>
                    <a:pt x="86" y="83"/>
                  </a:cubicBezTo>
                  <a:cubicBezTo>
                    <a:pt x="56" y="83"/>
                    <a:pt x="56" y="83"/>
                    <a:pt x="56" y="83"/>
                  </a:cubicBezTo>
                  <a:cubicBezTo>
                    <a:pt x="52" y="83"/>
                    <a:pt x="49" y="80"/>
                    <a:pt x="49" y="76"/>
                  </a:cubicBezTo>
                  <a:cubicBezTo>
                    <a:pt x="49" y="47"/>
                    <a:pt x="49" y="47"/>
                    <a:pt x="49" y="47"/>
                  </a:cubicBezTo>
                  <a:cubicBezTo>
                    <a:pt x="52" y="49"/>
                    <a:pt x="55" y="50"/>
                    <a:pt x="58" y="50"/>
                  </a:cubicBezTo>
                  <a:cubicBezTo>
                    <a:pt x="61" y="50"/>
                    <a:pt x="64" y="49"/>
                    <a:pt x="66" y="47"/>
                  </a:cubicBezTo>
                  <a:cubicBezTo>
                    <a:pt x="70" y="44"/>
                    <a:pt x="71" y="40"/>
                    <a:pt x="71" y="38"/>
                  </a:cubicBezTo>
                  <a:cubicBezTo>
                    <a:pt x="72" y="32"/>
                    <a:pt x="68" y="27"/>
                    <a:pt x="64" y="23"/>
                  </a:cubicBezTo>
                  <a:cubicBezTo>
                    <a:pt x="57" y="16"/>
                    <a:pt x="45" y="4"/>
                    <a:pt x="45" y="4"/>
                  </a:cubicBezTo>
                  <a:cubicBezTo>
                    <a:pt x="42" y="1"/>
                    <a:pt x="39" y="0"/>
                    <a:pt x="35" y="0"/>
                  </a:cubicBezTo>
                  <a:close/>
                </a:path>
              </a:pathLst>
            </a:custGeom>
            <a:noFill/>
            <a:ln w="3240">
              <a:solidFill>
                <a:schemeClr val="accent2">
                  <a:lumMod val="60000"/>
                  <a:lumOff val="40000"/>
                </a:scheme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6" name="CustomShape 70"/>
            <p:cNvSpPr/>
            <p:nvPr/>
          </p:nvSpPr>
          <p:spPr>
            <a:xfrm>
              <a:off x="3322800" y="3593880"/>
              <a:ext cx="365760" cy="426600"/>
            </a:xfrm>
            <a:custGeom>
              <a:avLst/>
              <a:gdLst/>
              <a:ahLst/>
              <a:rect l="l" t="t" r="r" b="b"/>
              <a:pathLst>
                <a:path w="98" h="111">
                  <a:moveTo>
                    <a:pt x="47" y="6"/>
                  </a:moveTo>
                  <a:cubicBezTo>
                    <a:pt x="59" y="6"/>
                    <a:pt x="70" y="16"/>
                    <a:pt x="70" y="29"/>
                  </a:cubicBezTo>
                  <a:cubicBezTo>
                    <a:pt x="70" y="71"/>
                    <a:pt x="70" y="71"/>
                    <a:pt x="70" y="71"/>
                  </a:cubicBezTo>
                  <a:cubicBezTo>
                    <a:pt x="70" y="73"/>
                    <a:pt x="71" y="74"/>
                    <a:pt x="73" y="74"/>
                  </a:cubicBezTo>
                  <a:cubicBezTo>
                    <a:pt x="73" y="74"/>
                    <a:pt x="74" y="74"/>
                    <a:pt x="75" y="73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80" y="68"/>
                    <a:pt x="82" y="67"/>
                    <a:pt x="84" y="67"/>
                  </a:cubicBezTo>
                  <a:cubicBezTo>
                    <a:pt x="86" y="67"/>
                    <a:pt x="88" y="68"/>
                    <a:pt x="89" y="69"/>
                  </a:cubicBezTo>
                  <a:cubicBezTo>
                    <a:pt x="89" y="69"/>
                    <a:pt x="89" y="69"/>
                    <a:pt x="89" y="69"/>
                  </a:cubicBezTo>
                  <a:cubicBezTo>
                    <a:pt x="92" y="72"/>
                    <a:pt x="92" y="78"/>
                    <a:pt x="89" y="81"/>
                  </a:cubicBezTo>
                  <a:cubicBezTo>
                    <a:pt x="68" y="102"/>
                    <a:pt x="68" y="102"/>
                    <a:pt x="68" y="102"/>
                  </a:cubicBezTo>
                  <a:cubicBezTo>
                    <a:pt x="66" y="104"/>
                    <a:pt x="64" y="105"/>
                    <a:pt x="62" y="105"/>
                  </a:cubicBezTo>
                  <a:cubicBezTo>
                    <a:pt x="60" y="105"/>
                    <a:pt x="58" y="104"/>
                    <a:pt x="57" y="102"/>
                  </a:cubicBezTo>
                  <a:cubicBezTo>
                    <a:pt x="57" y="102"/>
                    <a:pt x="44" y="91"/>
                    <a:pt x="37" y="83"/>
                  </a:cubicBezTo>
                  <a:cubicBezTo>
                    <a:pt x="33" y="79"/>
                    <a:pt x="29" y="73"/>
                    <a:pt x="35" y="68"/>
                  </a:cubicBezTo>
                  <a:cubicBezTo>
                    <a:pt x="36" y="67"/>
                    <a:pt x="38" y="67"/>
                    <a:pt x="39" y="67"/>
                  </a:cubicBezTo>
                  <a:cubicBezTo>
                    <a:pt x="43" y="67"/>
                    <a:pt x="47" y="69"/>
                    <a:pt x="49" y="72"/>
                  </a:cubicBezTo>
                  <a:cubicBezTo>
                    <a:pt x="50" y="73"/>
                    <a:pt x="50" y="73"/>
                    <a:pt x="51" y="73"/>
                  </a:cubicBezTo>
                  <a:cubicBezTo>
                    <a:pt x="53" y="73"/>
                    <a:pt x="54" y="72"/>
                    <a:pt x="54" y="70"/>
                  </a:cubicBezTo>
                  <a:cubicBezTo>
                    <a:pt x="54" y="34"/>
                    <a:pt x="54" y="34"/>
                    <a:pt x="54" y="34"/>
                  </a:cubicBezTo>
                  <a:cubicBezTo>
                    <a:pt x="54" y="27"/>
                    <a:pt x="48" y="21"/>
                    <a:pt x="41" y="21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8" y="21"/>
                    <a:pt x="6" y="19"/>
                    <a:pt x="6" y="16"/>
                  </a:cubicBezTo>
                  <a:cubicBezTo>
                    <a:pt x="6" y="11"/>
                    <a:pt x="6" y="11"/>
                    <a:pt x="6" y="11"/>
                  </a:cubicBezTo>
                  <a:cubicBezTo>
                    <a:pt x="6" y="8"/>
                    <a:pt x="8" y="6"/>
                    <a:pt x="11" y="6"/>
                  </a:cubicBezTo>
                  <a:cubicBezTo>
                    <a:pt x="47" y="6"/>
                    <a:pt x="47" y="6"/>
                    <a:pt x="47" y="6"/>
                  </a:cubicBezTo>
                  <a:moveTo>
                    <a:pt x="47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5"/>
                    <a:pt x="0" y="11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22"/>
                    <a:pt x="5" y="27"/>
                    <a:pt x="11" y="27"/>
                  </a:cubicBezTo>
                  <a:cubicBezTo>
                    <a:pt x="41" y="27"/>
                    <a:pt x="41" y="27"/>
                    <a:pt x="41" y="27"/>
                  </a:cubicBezTo>
                  <a:cubicBezTo>
                    <a:pt x="45" y="27"/>
                    <a:pt x="48" y="30"/>
                    <a:pt x="48" y="34"/>
                  </a:cubicBezTo>
                  <a:cubicBezTo>
                    <a:pt x="48" y="63"/>
                    <a:pt x="48" y="63"/>
                    <a:pt x="48" y="63"/>
                  </a:cubicBezTo>
                  <a:cubicBezTo>
                    <a:pt x="46" y="62"/>
                    <a:pt x="43" y="61"/>
                    <a:pt x="39" y="61"/>
                  </a:cubicBezTo>
                  <a:cubicBezTo>
                    <a:pt x="36" y="61"/>
                    <a:pt x="33" y="62"/>
                    <a:pt x="31" y="64"/>
                  </a:cubicBezTo>
                  <a:cubicBezTo>
                    <a:pt x="27" y="67"/>
                    <a:pt x="26" y="70"/>
                    <a:pt x="26" y="73"/>
                  </a:cubicBezTo>
                  <a:cubicBezTo>
                    <a:pt x="26" y="79"/>
                    <a:pt x="30" y="84"/>
                    <a:pt x="33" y="87"/>
                  </a:cubicBezTo>
                  <a:cubicBezTo>
                    <a:pt x="40" y="95"/>
                    <a:pt x="52" y="106"/>
                    <a:pt x="52" y="107"/>
                  </a:cubicBezTo>
                  <a:cubicBezTo>
                    <a:pt x="55" y="109"/>
                    <a:pt x="58" y="111"/>
                    <a:pt x="62" y="111"/>
                  </a:cubicBezTo>
                  <a:cubicBezTo>
                    <a:pt x="66" y="111"/>
                    <a:pt x="69" y="109"/>
                    <a:pt x="72" y="107"/>
                  </a:cubicBezTo>
                  <a:cubicBezTo>
                    <a:pt x="94" y="85"/>
                    <a:pt x="94" y="85"/>
                    <a:pt x="94" y="85"/>
                  </a:cubicBezTo>
                  <a:cubicBezTo>
                    <a:pt x="96" y="82"/>
                    <a:pt x="98" y="79"/>
                    <a:pt x="98" y="75"/>
                  </a:cubicBezTo>
                  <a:cubicBezTo>
                    <a:pt x="98" y="71"/>
                    <a:pt x="96" y="68"/>
                    <a:pt x="93" y="65"/>
                  </a:cubicBezTo>
                  <a:cubicBezTo>
                    <a:pt x="90" y="63"/>
                    <a:pt x="87" y="61"/>
                    <a:pt x="84" y="61"/>
                  </a:cubicBezTo>
                  <a:cubicBezTo>
                    <a:pt x="81" y="61"/>
                    <a:pt x="78" y="62"/>
                    <a:pt x="76" y="64"/>
                  </a:cubicBezTo>
                  <a:cubicBezTo>
                    <a:pt x="76" y="29"/>
                    <a:pt x="76" y="29"/>
                    <a:pt x="76" y="29"/>
                  </a:cubicBezTo>
                  <a:cubicBezTo>
                    <a:pt x="76" y="13"/>
                    <a:pt x="63" y="0"/>
                    <a:pt x="47" y="0"/>
                  </a:cubicBezTo>
                  <a:close/>
                </a:path>
              </a:pathLst>
            </a:custGeom>
            <a:noFill/>
            <a:ln w="3240">
              <a:solidFill>
                <a:schemeClr val="accent2">
                  <a:lumMod val="60000"/>
                  <a:lumOff val="40000"/>
                </a:scheme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7" name="CustomShape 71"/>
            <p:cNvSpPr/>
            <p:nvPr/>
          </p:nvSpPr>
          <p:spPr>
            <a:xfrm>
              <a:off x="1885680" y="3709440"/>
              <a:ext cx="418320" cy="434520"/>
            </a:xfrm>
            <a:custGeom>
              <a:avLst/>
              <a:gdLst/>
              <a:ahLst/>
              <a:rect l="l" t="t" r="r" b="b"/>
              <a:pathLst>
                <a:path w="112" h="113">
                  <a:moveTo>
                    <a:pt x="79" y="0"/>
                  </a:moveTo>
                  <a:cubicBezTo>
                    <a:pt x="33" y="0"/>
                    <a:pt x="33" y="0"/>
                    <a:pt x="33" y="0"/>
                  </a:cubicBezTo>
                  <a:cubicBezTo>
                    <a:pt x="15" y="0"/>
                    <a:pt x="0" y="15"/>
                    <a:pt x="0" y="34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98"/>
                    <a:pt x="15" y="113"/>
                    <a:pt x="33" y="113"/>
                  </a:cubicBezTo>
                  <a:cubicBezTo>
                    <a:pt x="79" y="113"/>
                    <a:pt x="79" y="113"/>
                    <a:pt x="79" y="113"/>
                  </a:cubicBezTo>
                  <a:cubicBezTo>
                    <a:pt x="97" y="113"/>
                    <a:pt x="112" y="98"/>
                    <a:pt x="112" y="79"/>
                  </a:cubicBezTo>
                  <a:cubicBezTo>
                    <a:pt x="112" y="34"/>
                    <a:pt x="112" y="34"/>
                    <a:pt x="112" y="34"/>
                  </a:cubicBezTo>
                  <a:cubicBezTo>
                    <a:pt x="112" y="15"/>
                    <a:pt x="97" y="0"/>
                    <a:pt x="79" y="0"/>
                  </a:cubicBezTo>
                  <a:close/>
                </a:path>
              </a:pathLst>
            </a:custGeom>
            <a:noFill/>
            <a:ln w="3240">
              <a:solidFill>
                <a:schemeClr val="accent2">
                  <a:lumMod val="60000"/>
                  <a:lumOff val="4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8" name="CustomShape 72"/>
            <p:cNvSpPr/>
            <p:nvPr/>
          </p:nvSpPr>
          <p:spPr>
            <a:xfrm>
              <a:off x="2157840" y="3751920"/>
              <a:ext cx="104760" cy="106920"/>
            </a:xfrm>
            <a:custGeom>
              <a:avLst/>
              <a:gdLst/>
              <a:ahLst/>
              <a:rect l="l" t="t" r="r" b="b"/>
              <a:pathLst>
                <a:path w="28" h="28">
                  <a:moveTo>
                    <a:pt x="14" y="6"/>
                  </a:moveTo>
                  <a:cubicBezTo>
                    <a:pt x="19" y="6"/>
                    <a:pt x="22" y="10"/>
                    <a:pt x="22" y="14"/>
                  </a:cubicBezTo>
                  <a:cubicBezTo>
                    <a:pt x="22" y="19"/>
                    <a:pt x="19" y="22"/>
                    <a:pt x="14" y="22"/>
                  </a:cubicBezTo>
                  <a:cubicBezTo>
                    <a:pt x="10" y="22"/>
                    <a:pt x="6" y="19"/>
                    <a:pt x="6" y="14"/>
                  </a:cubicBezTo>
                  <a:cubicBezTo>
                    <a:pt x="6" y="10"/>
                    <a:pt x="10" y="6"/>
                    <a:pt x="14" y="6"/>
                  </a:cubicBezTo>
                  <a:moveTo>
                    <a:pt x="14" y="0"/>
                  </a:moveTo>
                  <a:cubicBezTo>
                    <a:pt x="7" y="0"/>
                    <a:pt x="0" y="6"/>
                    <a:pt x="0" y="14"/>
                  </a:cubicBezTo>
                  <a:cubicBezTo>
                    <a:pt x="0" y="22"/>
                    <a:pt x="7" y="28"/>
                    <a:pt x="14" y="28"/>
                  </a:cubicBezTo>
                  <a:cubicBezTo>
                    <a:pt x="22" y="28"/>
                    <a:pt x="28" y="22"/>
                    <a:pt x="28" y="14"/>
                  </a:cubicBezTo>
                  <a:cubicBezTo>
                    <a:pt x="28" y="6"/>
                    <a:pt x="22" y="0"/>
                    <a:pt x="14" y="0"/>
                  </a:cubicBezTo>
                  <a:close/>
                </a:path>
              </a:pathLst>
            </a:custGeom>
            <a:noFill/>
            <a:ln w="3240">
              <a:solidFill>
                <a:schemeClr val="accent2">
                  <a:lumMod val="60000"/>
                  <a:lumOff val="40000"/>
                </a:scheme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9" name="CustomShape 73"/>
            <p:cNvSpPr/>
            <p:nvPr/>
          </p:nvSpPr>
          <p:spPr>
            <a:xfrm>
              <a:off x="1885680" y="3709440"/>
              <a:ext cx="418320" cy="434520"/>
            </a:xfrm>
            <a:custGeom>
              <a:avLst/>
              <a:gdLst/>
              <a:ahLst/>
              <a:rect l="l" t="t" r="r" b="b"/>
              <a:pathLst>
                <a:path w="112" h="113">
                  <a:moveTo>
                    <a:pt x="79" y="0"/>
                  </a:moveTo>
                  <a:cubicBezTo>
                    <a:pt x="33" y="0"/>
                    <a:pt x="33" y="0"/>
                    <a:pt x="33" y="0"/>
                  </a:cubicBezTo>
                  <a:cubicBezTo>
                    <a:pt x="15" y="0"/>
                    <a:pt x="0" y="15"/>
                    <a:pt x="0" y="34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98"/>
                    <a:pt x="15" y="113"/>
                    <a:pt x="33" y="113"/>
                  </a:cubicBezTo>
                  <a:cubicBezTo>
                    <a:pt x="79" y="113"/>
                    <a:pt x="79" y="113"/>
                    <a:pt x="79" y="113"/>
                  </a:cubicBezTo>
                  <a:cubicBezTo>
                    <a:pt x="97" y="113"/>
                    <a:pt x="112" y="98"/>
                    <a:pt x="112" y="79"/>
                  </a:cubicBezTo>
                  <a:cubicBezTo>
                    <a:pt x="112" y="34"/>
                    <a:pt x="112" y="34"/>
                    <a:pt x="112" y="34"/>
                  </a:cubicBezTo>
                  <a:cubicBezTo>
                    <a:pt x="112" y="15"/>
                    <a:pt x="97" y="0"/>
                    <a:pt x="79" y="0"/>
                  </a:cubicBezTo>
                  <a:close/>
                </a:path>
              </a:pathLst>
            </a:custGeom>
            <a:noFill/>
            <a:ln w="3240">
              <a:solidFill>
                <a:schemeClr val="accent2">
                  <a:lumMod val="60000"/>
                  <a:lumOff val="4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0" name="CustomShape 74"/>
            <p:cNvSpPr/>
            <p:nvPr/>
          </p:nvSpPr>
          <p:spPr>
            <a:xfrm>
              <a:off x="2005200" y="3848760"/>
              <a:ext cx="171720" cy="176040"/>
            </a:xfrm>
            <a:prstGeom prst="ellipse">
              <a:avLst/>
            </a:prstGeom>
            <a:noFill/>
            <a:ln w="3240">
              <a:solidFill>
                <a:schemeClr val="accent2">
                  <a:lumMod val="60000"/>
                  <a:lumOff val="4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1" name="CustomShape 75"/>
            <p:cNvSpPr/>
            <p:nvPr/>
          </p:nvSpPr>
          <p:spPr>
            <a:xfrm>
              <a:off x="1942200" y="3771720"/>
              <a:ext cx="305280" cy="315360"/>
            </a:xfrm>
            <a:custGeom>
              <a:avLst/>
              <a:gdLst/>
              <a:ahLst/>
              <a:rect l="l" t="t" r="r" b="b"/>
              <a:pathLst>
                <a:path w="82" h="82">
                  <a:moveTo>
                    <a:pt x="67" y="2"/>
                  </a:moveTo>
                  <a:cubicBezTo>
                    <a:pt x="64" y="0"/>
                    <a:pt x="61" y="0"/>
                    <a:pt x="58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11" y="0"/>
                    <a:pt x="0" y="11"/>
                    <a:pt x="0" y="24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0" y="71"/>
                    <a:pt x="11" y="82"/>
                    <a:pt x="25" y="82"/>
                  </a:cubicBezTo>
                  <a:cubicBezTo>
                    <a:pt x="58" y="82"/>
                    <a:pt x="58" y="82"/>
                    <a:pt x="58" y="82"/>
                  </a:cubicBezTo>
                  <a:cubicBezTo>
                    <a:pt x="71" y="82"/>
                    <a:pt x="82" y="71"/>
                    <a:pt x="82" y="57"/>
                  </a:cubicBezTo>
                  <a:cubicBezTo>
                    <a:pt x="82" y="24"/>
                    <a:pt x="82" y="24"/>
                    <a:pt x="82" y="24"/>
                  </a:cubicBezTo>
                  <a:cubicBezTo>
                    <a:pt x="82" y="21"/>
                    <a:pt x="81" y="18"/>
                    <a:pt x="80" y="15"/>
                  </a:cubicBezTo>
                </a:path>
              </a:pathLst>
            </a:custGeom>
            <a:noFill/>
            <a:ln w="3240">
              <a:solidFill>
                <a:schemeClr val="accent2">
                  <a:lumMod val="60000"/>
                  <a:lumOff val="4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2" name="CustomShape 76"/>
            <p:cNvSpPr/>
            <p:nvPr/>
          </p:nvSpPr>
          <p:spPr>
            <a:xfrm>
              <a:off x="1288440" y="4725360"/>
              <a:ext cx="283320" cy="292680"/>
            </a:xfrm>
            <a:prstGeom prst="ellipse">
              <a:avLst/>
            </a:prstGeom>
            <a:noFill/>
            <a:ln w="3240">
              <a:solidFill>
                <a:schemeClr val="accent2">
                  <a:lumMod val="60000"/>
                  <a:lumOff val="4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3" name="CustomShape 77"/>
            <p:cNvSpPr/>
            <p:nvPr/>
          </p:nvSpPr>
          <p:spPr>
            <a:xfrm>
              <a:off x="1362960" y="3389760"/>
              <a:ext cx="388800" cy="716040"/>
            </a:xfrm>
            <a:custGeom>
              <a:avLst/>
              <a:gdLst/>
              <a:ahLst/>
              <a:rect l="l" t="t" r="r" b="b"/>
              <a:pathLst>
                <a:path w="104" h="186">
                  <a:moveTo>
                    <a:pt x="93" y="0"/>
                  </a:moveTo>
                  <a:cubicBezTo>
                    <a:pt x="13" y="0"/>
                    <a:pt x="13" y="0"/>
                    <a:pt x="13" y="0"/>
                  </a:cubicBezTo>
                  <a:cubicBezTo>
                    <a:pt x="6" y="0"/>
                    <a:pt x="0" y="6"/>
                    <a:pt x="0" y="13"/>
                  </a:cubicBezTo>
                  <a:cubicBezTo>
                    <a:pt x="0" y="172"/>
                    <a:pt x="0" y="172"/>
                    <a:pt x="0" y="172"/>
                  </a:cubicBezTo>
                  <a:cubicBezTo>
                    <a:pt x="0" y="180"/>
                    <a:pt x="6" y="186"/>
                    <a:pt x="13" y="186"/>
                  </a:cubicBezTo>
                  <a:cubicBezTo>
                    <a:pt x="90" y="186"/>
                    <a:pt x="90" y="186"/>
                    <a:pt x="90" y="186"/>
                  </a:cubicBezTo>
                  <a:cubicBezTo>
                    <a:pt x="97" y="186"/>
                    <a:pt x="103" y="180"/>
                    <a:pt x="103" y="172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4" y="1"/>
                    <a:pt x="93" y="0"/>
                    <a:pt x="93" y="0"/>
                  </a:cubicBezTo>
                  <a:close/>
                  <a:moveTo>
                    <a:pt x="52" y="173"/>
                  </a:moveTo>
                  <a:cubicBezTo>
                    <a:pt x="47" y="173"/>
                    <a:pt x="43" y="169"/>
                    <a:pt x="43" y="164"/>
                  </a:cubicBezTo>
                  <a:cubicBezTo>
                    <a:pt x="43" y="160"/>
                    <a:pt x="47" y="156"/>
                    <a:pt x="52" y="156"/>
                  </a:cubicBezTo>
                  <a:cubicBezTo>
                    <a:pt x="56" y="156"/>
                    <a:pt x="60" y="160"/>
                    <a:pt x="60" y="164"/>
                  </a:cubicBezTo>
                  <a:cubicBezTo>
                    <a:pt x="60" y="169"/>
                    <a:pt x="56" y="173"/>
                    <a:pt x="52" y="173"/>
                  </a:cubicBezTo>
                  <a:close/>
                  <a:moveTo>
                    <a:pt x="81" y="144"/>
                  </a:moveTo>
                  <a:cubicBezTo>
                    <a:pt x="21" y="144"/>
                    <a:pt x="21" y="144"/>
                    <a:pt x="21" y="144"/>
                  </a:cubicBezTo>
                  <a:cubicBezTo>
                    <a:pt x="16" y="144"/>
                    <a:pt x="13" y="140"/>
                    <a:pt x="13" y="136"/>
                  </a:cubicBezTo>
                  <a:cubicBezTo>
                    <a:pt x="13" y="35"/>
                    <a:pt x="13" y="35"/>
                    <a:pt x="13" y="35"/>
                  </a:cubicBezTo>
                  <a:cubicBezTo>
                    <a:pt x="13" y="31"/>
                    <a:pt x="17" y="27"/>
                    <a:pt x="21" y="27"/>
                  </a:cubicBezTo>
                  <a:cubicBezTo>
                    <a:pt x="82" y="27"/>
                    <a:pt x="82" y="27"/>
                    <a:pt x="82" y="27"/>
                  </a:cubicBezTo>
                  <a:cubicBezTo>
                    <a:pt x="86" y="27"/>
                    <a:pt x="90" y="31"/>
                    <a:pt x="90" y="35"/>
                  </a:cubicBezTo>
                  <a:cubicBezTo>
                    <a:pt x="89" y="137"/>
                    <a:pt x="89" y="137"/>
                    <a:pt x="89" y="137"/>
                  </a:cubicBezTo>
                  <a:cubicBezTo>
                    <a:pt x="89" y="141"/>
                    <a:pt x="85" y="144"/>
                    <a:pt x="81" y="144"/>
                  </a:cubicBezTo>
                  <a:close/>
                  <a:moveTo>
                    <a:pt x="93" y="144"/>
                  </a:moveTo>
                  <a:cubicBezTo>
                    <a:pt x="93" y="144"/>
                    <a:pt x="93" y="144"/>
                    <a:pt x="93" y="144"/>
                  </a:cubicBezTo>
                </a:path>
              </a:pathLst>
            </a:custGeom>
            <a:noFill/>
            <a:ln w="3240">
              <a:solidFill>
                <a:schemeClr val="accent2">
                  <a:lumMod val="60000"/>
                  <a:lumOff val="4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4" name="Line 78"/>
            <p:cNvSpPr/>
            <p:nvPr/>
          </p:nvSpPr>
          <p:spPr>
            <a:xfrm flipH="1">
              <a:off x="1449000" y="3543480"/>
              <a:ext cx="197640" cy="250560"/>
            </a:xfrm>
            <a:prstGeom prst="line">
              <a:avLst/>
            </a:prstGeom>
            <a:ln w="3240">
              <a:solidFill>
                <a:schemeClr val="accent2">
                  <a:lumMod val="60000"/>
                  <a:lumOff val="40000"/>
                </a:scheme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5" name="Line 79"/>
            <p:cNvSpPr/>
            <p:nvPr/>
          </p:nvSpPr>
          <p:spPr>
            <a:xfrm flipH="1">
              <a:off x="1515600" y="3636360"/>
              <a:ext cx="135000" cy="161640"/>
            </a:xfrm>
            <a:prstGeom prst="line">
              <a:avLst/>
            </a:prstGeom>
            <a:ln w="3240">
              <a:solidFill>
                <a:schemeClr val="accent2">
                  <a:lumMod val="60000"/>
                  <a:lumOff val="40000"/>
                </a:scheme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6" name="Line 80"/>
            <p:cNvSpPr/>
            <p:nvPr/>
          </p:nvSpPr>
          <p:spPr>
            <a:xfrm>
              <a:off x="1486080" y="3439800"/>
              <a:ext cx="135000" cy="0"/>
            </a:xfrm>
            <a:prstGeom prst="line">
              <a:avLst/>
            </a:prstGeom>
            <a:ln w="3240">
              <a:solidFill>
                <a:schemeClr val="accent2">
                  <a:lumMod val="60000"/>
                  <a:lumOff val="40000"/>
                </a:scheme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7" name="CustomShape 81"/>
            <p:cNvSpPr/>
            <p:nvPr/>
          </p:nvSpPr>
          <p:spPr>
            <a:xfrm>
              <a:off x="1396440" y="3243600"/>
              <a:ext cx="75240" cy="92520"/>
            </a:xfrm>
            <a:custGeom>
              <a:avLst/>
              <a:gdLst/>
              <a:ahLst/>
              <a:rect l="l" t="t" r="r" b="b"/>
              <a:pathLst>
                <a:path w="20" h="24">
                  <a:moveTo>
                    <a:pt x="0" y="0"/>
                  </a:moveTo>
                  <a:cubicBezTo>
                    <a:pt x="7" y="8"/>
                    <a:pt x="13" y="16"/>
                    <a:pt x="20" y="24"/>
                  </a:cubicBezTo>
                </a:path>
              </a:pathLst>
            </a:custGeom>
            <a:noFill/>
            <a:ln w="3240">
              <a:solidFill>
                <a:schemeClr val="accent2">
                  <a:lumMod val="60000"/>
                  <a:lumOff val="40000"/>
                </a:scheme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8" name="CustomShape 82"/>
            <p:cNvSpPr/>
            <p:nvPr/>
          </p:nvSpPr>
          <p:spPr>
            <a:xfrm>
              <a:off x="1550520" y="3170880"/>
              <a:ext cx="3600" cy="153360"/>
            </a:xfrm>
            <a:custGeom>
              <a:avLst/>
              <a:gdLst/>
              <a:ahLst/>
              <a:rect l="l" t="t" r="r" b="b"/>
              <a:pathLst>
                <a:path w="1" h="40">
                  <a:moveTo>
                    <a:pt x="1" y="0"/>
                  </a:moveTo>
                  <a:cubicBezTo>
                    <a:pt x="1" y="13"/>
                    <a:pt x="0" y="27"/>
                    <a:pt x="0" y="40"/>
                  </a:cubicBezTo>
                </a:path>
              </a:pathLst>
            </a:custGeom>
            <a:noFill/>
            <a:ln w="3240">
              <a:solidFill>
                <a:schemeClr val="accent2">
                  <a:lumMod val="60000"/>
                  <a:lumOff val="40000"/>
                </a:scheme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9" name="CustomShape 83"/>
            <p:cNvSpPr/>
            <p:nvPr/>
          </p:nvSpPr>
          <p:spPr>
            <a:xfrm>
              <a:off x="1629000" y="3255840"/>
              <a:ext cx="84240" cy="80640"/>
            </a:xfrm>
            <a:custGeom>
              <a:avLst/>
              <a:gdLst/>
              <a:ahLst/>
              <a:rect l="l" t="t" r="r" b="b"/>
              <a:pathLst>
                <a:path w="23" h="21">
                  <a:moveTo>
                    <a:pt x="0" y="21"/>
                  </a:moveTo>
                  <a:cubicBezTo>
                    <a:pt x="7" y="13"/>
                    <a:pt x="15" y="6"/>
                    <a:pt x="23" y="0"/>
                  </a:cubicBezTo>
                </a:path>
              </a:pathLst>
            </a:custGeom>
            <a:noFill/>
            <a:ln w="3240">
              <a:solidFill>
                <a:schemeClr val="accent2">
                  <a:lumMod val="60000"/>
                  <a:lumOff val="40000"/>
                </a:scheme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30" name="CustomShape 84"/>
            <p:cNvSpPr/>
            <p:nvPr/>
          </p:nvSpPr>
          <p:spPr>
            <a:xfrm>
              <a:off x="1315440" y="1985040"/>
              <a:ext cx="473400" cy="484920"/>
            </a:xfrm>
            <a:custGeom>
              <a:avLst/>
              <a:gdLst/>
              <a:ahLst/>
              <a:rect l="l" t="t" r="r" b="b"/>
              <a:pathLst>
                <a:path w="127" h="126">
                  <a:moveTo>
                    <a:pt x="126" y="63"/>
                  </a:moveTo>
                  <a:cubicBezTo>
                    <a:pt x="126" y="28"/>
                    <a:pt x="98" y="1"/>
                    <a:pt x="63" y="1"/>
                  </a:cubicBezTo>
                  <a:cubicBezTo>
                    <a:pt x="63" y="1"/>
                    <a:pt x="3" y="0"/>
                    <a:pt x="1" y="64"/>
                  </a:cubicBezTo>
                  <a:cubicBezTo>
                    <a:pt x="0" y="99"/>
                    <a:pt x="30" y="126"/>
                    <a:pt x="65" y="126"/>
                  </a:cubicBezTo>
                  <a:cubicBezTo>
                    <a:pt x="65" y="126"/>
                    <a:pt x="65" y="126"/>
                    <a:pt x="65" y="126"/>
                  </a:cubicBezTo>
                  <a:cubicBezTo>
                    <a:pt x="65" y="126"/>
                    <a:pt x="65" y="126"/>
                    <a:pt x="65" y="126"/>
                  </a:cubicBezTo>
                  <a:cubicBezTo>
                    <a:pt x="65" y="126"/>
                    <a:pt x="65" y="126"/>
                    <a:pt x="65" y="126"/>
                  </a:cubicBezTo>
                  <a:cubicBezTo>
                    <a:pt x="99" y="126"/>
                    <a:pt x="127" y="97"/>
                    <a:pt x="126" y="63"/>
                  </a:cubicBezTo>
                  <a:close/>
                </a:path>
              </a:pathLst>
            </a:custGeom>
            <a:noFill/>
            <a:ln w="3240">
              <a:solidFill>
                <a:schemeClr val="accent2">
                  <a:lumMod val="60000"/>
                  <a:lumOff val="40000"/>
                </a:scheme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31" name="CustomShape 85"/>
            <p:cNvSpPr/>
            <p:nvPr/>
          </p:nvSpPr>
          <p:spPr>
            <a:xfrm>
              <a:off x="1468440" y="1996920"/>
              <a:ext cx="174240" cy="473040"/>
            </a:xfrm>
            <a:custGeom>
              <a:avLst/>
              <a:gdLst/>
              <a:ahLst/>
              <a:rect l="l" t="t" r="r" b="b"/>
              <a:pathLst>
                <a:path w="47" h="123">
                  <a:moveTo>
                    <a:pt x="47" y="60"/>
                  </a:moveTo>
                  <a:cubicBezTo>
                    <a:pt x="47" y="95"/>
                    <a:pt x="40" y="123"/>
                    <a:pt x="24" y="123"/>
                  </a:cubicBezTo>
                  <a:cubicBezTo>
                    <a:pt x="8" y="123"/>
                    <a:pt x="0" y="94"/>
                    <a:pt x="0" y="59"/>
                  </a:cubicBezTo>
                  <a:cubicBezTo>
                    <a:pt x="0" y="25"/>
                    <a:pt x="8" y="0"/>
                    <a:pt x="24" y="0"/>
                  </a:cubicBezTo>
                  <a:cubicBezTo>
                    <a:pt x="41" y="0"/>
                    <a:pt x="47" y="25"/>
                    <a:pt x="47" y="60"/>
                  </a:cubicBezTo>
                  <a:close/>
                </a:path>
              </a:pathLst>
            </a:custGeom>
            <a:noFill/>
            <a:ln w="3240">
              <a:solidFill>
                <a:schemeClr val="accent2">
                  <a:lumMod val="60000"/>
                  <a:lumOff val="4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32" name="CustomShape 86"/>
            <p:cNvSpPr/>
            <p:nvPr/>
          </p:nvSpPr>
          <p:spPr>
            <a:xfrm>
              <a:off x="1325880" y="2122920"/>
              <a:ext cx="466920" cy="195840"/>
            </a:xfrm>
            <a:custGeom>
              <a:avLst/>
              <a:gdLst/>
              <a:ahLst/>
              <a:rect l="l" t="t" r="r" b="b"/>
              <a:pathLst>
                <a:path w="125" h="51">
                  <a:moveTo>
                    <a:pt x="61" y="0"/>
                  </a:moveTo>
                  <a:cubicBezTo>
                    <a:pt x="96" y="0"/>
                    <a:pt x="125" y="11"/>
                    <a:pt x="125" y="27"/>
                  </a:cubicBezTo>
                  <a:cubicBezTo>
                    <a:pt x="125" y="43"/>
                    <a:pt x="97" y="51"/>
                    <a:pt x="62" y="51"/>
                  </a:cubicBezTo>
                  <a:cubicBezTo>
                    <a:pt x="27" y="51"/>
                    <a:pt x="0" y="43"/>
                    <a:pt x="0" y="27"/>
                  </a:cubicBezTo>
                  <a:cubicBezTo>
                    <a:pt x="0" y="11"/>
                    <a:pt x="27" y="0"/>
                    <a:pt x="61" y="0"/>
                  </a:cubicBezTo>
                  <a:close/>
                </a:path>
              </a:pathLst>
            </a:custGeom>
            <a:noFill/>
            <a:ln w="3240">
              <a:solidFill>
                <a:schemeClr val="accent2">
                  <a:lumMod val="60000"/>
                  <a:lumOff val="4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33" name="CustomShape 87"/>
            <p:cNvSpPr/>
            <p:nvPr/>
          </p:nvSpPr>
          <p:spPr>
            <a:xfrm>
              <a:off x="1419480" y="2600640"/>
              <a:ext cx="242280" cy="250200"/>
            </a:xfrm>
            <a:prstGeom prst="ellipse">
              <a:avLst/>
            </a:prstGeom>
            <a:noFill/>
            <a:ln w="3240">
              <a:solidFill>
                <a:schemeClr val="accent2">
                  <a:lumMod val="60000"/>
                  <a:lumOff val="4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34" name="CustomShape 88"/>
            <p:cNvSpPr/>
            <p:nvPr/>
          </p:nvSpPr>
          <p:spPr>
            <a:xfrm>
              <a:off x="1464480" y="2966400"/>
              <a:ext cx="148680" cy="119160"/>
            </a:xfrm>
            <a:custGeom>
              <a:avLst/>
              <a:gdLst/>
              <a:ahLst/>
              <a:rect l="l" t="t" r="r" b="b"/>
              <a:pathLst>
                <a:path w="40" h="31">
                  <a:moveTo>
                    <a:pt x="40" y="31"/>
                  </a:moveTo>
                  <a:cubicBezTo>
                    <a:pt x="40" y="12"/>
                    <a:pt x="40" y="12"/>
                    <a:pt x="40" y="12"/>
                  </a:cubicBezTo>
                  <a:cubicBezTo>
                    <a:pt x="40" y="5"/>
                    <a:pt x="35" y="0"/>
                    <a:pt x="28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5"/>
                    <a:pt x="0" y="12"/>
                  </a:cubicBezTo>
                  <a:cubicBezTo>
                    <a:pt x="0" y="31"/>
                    <a:pt x="0" y="31"/>
                    <a:pt x="0" y="31"/>
                  </a:cubicBezTo>
                </a:path>
              </a:pathLst>
            </a:custGeom>
            <a:noFill/>
            <a:ln w="3240">
              <a:solidFill>
                <a:schemeClr val="accent2">
                  <a:lumMod val="60000"/>
                  <a:lumOff val="40000"/>
                </a:scheme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35" name="CustomShape 89"/>
            <p:cNvSpPr/>
            <p:nvPr/>
          </p:nvSpPr>
          <p:spPr>
            <a:xfrm>
              <a:off x="1400400" y="2901600"/>
              <a:ext cx="275760" cy="187920"/>
            </a:xfrm>
            <a:custGeom>
              <a:avLst/>
              <a:gdLst/>
              <a:ahLst/>
              <a:rect l="l" t="t" r="r" b="b"/>
              <a:pathLst>
                <a:path w="74" h="49">
                  <a:moveTo>
                    <a:pt x="0" y="49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13"/>
                    <a:pt x="13" y="0"/>
                    <a:pt x="28" y="0"/>
                  </a:cubicBezTo>
                  <a:cubicBezTo>
                    <a:pt x="45" y="0"/>
                    <a:pt x="45" y="0"/>
                    <a:pt x="45" y="0"/>
                  </a:cubicBezTo>
                  <a:cubicBezTo>
                    <a:pt x="61" y="0"/>
                    <a:pt x="74" y="13"/>
                    <a:pt x="74" y="29"/>
                  </a:cubicBezTo>
                  <a:cubicBezTo>
                    <a:pt x="74" y="47"/>
                    <a:pt x="74" y="47"/>
                    <a:pt x="74" y="47"/>
                  </a:cubicBezTo>
                </a:path>
              </a:pathLst>
            </a:custGeom>
            <a:noFill/>
            <a:ln w="3240">
              <a:solidFill>
                <a:schemeClr val="accent2">
                  <a:lumMod val="60000"/>
                  <a:lumOff val="40000"/>
                </a:scheme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36" name="CustomShape 90"/>
            <p:cNvSpPr/>
            <p:nvPr/>
          </p:nvSpPr>
          <p:spPr>
            <a:xfrm>
              <a:off x="1325880" y="2800800"/>
              <a:ext cx="360" cy="88560"/>
            </a:xfrm>
            <a:custGeom>
              <a:avLst/>
              <a:gdLst/>
              <a:ahLst/>
              <a:rect l="l" t="t" r="r" b="b"/>
              <a:pathLst>
                <a:path w="0" h="23">
                  <a:moveTo>
                    <a:pt x="0" y="0"/>
                  </a:moveTo>
                  <a:cubicBezTo>
                    <a:pt x="0" y="7"/>
                    <a:pt x="0" y="14"/>
                    <a:pt x="0" y="22"/>
                  </a:cubicBezTo>
                  <a:cubicBezTo>
                    <a:pt x="0" y="23"/>
                    <a:pt x="0" y="23"/>
                    <a:pt x="0" y="23"/>
                  </a:cubicBezTo>
                </a:path>
              </a:pathLst>
            </a:custGeom>
            <a:noFill/>
            <a:ln w="3240">
              <a:solidFill>
                <a:schemeClr val="accent2">
                  <a:lumMod val="60000"/>
                  <a:lumOff val="40000"/>
                </a:scheme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37" name="Line 91"/>
            <p:cNvSpPr/>
            <p:nvPr/>
          </p:nvSpPr>
          <p:spPr>
            <a:xfrm>
              <a:off x="1288440" y="2842920"/>
              <a:ext cx="78480" cy="0"/>
            </a:xfrm>
            <a:prstGeom prst="line">
              <a:avLst/>
            </a:prstGeom>
            <a:ln w="3240">
              <a:solidFill>
                <a:schemeClr val="accent2">
                  <a:lumMod val="60000"/>
                  <a:lumOff val="40000"/>
                </a:scheme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38" name="CustomShape 92"/>
            <p:cNvSpPr/>
            <p:nvPr/>
          </p:nvSpPr>
          <p:spPr>
            <a:xfrm>
              <a:off x="1482480" y="2666880"/>
              <a:ext cx="115200" cy="121680"/>
            </a:xfrm>
            <a:prstGeom prst="ellipse">
              <a:avLst/>
            </a:prstGeom>
            <a:noFill/>
            <a:ln w="3240">
              <a:solidFill>
                <a:schemeClr val="accent2">
                  <a:lumMod val="60000"/>
                  <a:lumOff val="4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39" name="CustomShape 93"/>
            <p:cNvSpPr/>
            <p:nvPr/>
          </p:nvSpPr>
          <p:spPr>
            <a:xfrm>
              <a:off x="2714040" y="3814200"/>
              <a:ext cx="3600" cy="141480"/>
            </a:xfrm>
            <a:custGeom>
              <a:avLst/>
              <a:gdLst/>
              <a:ahLst/>
              <a:rect l="l" t="t" r="r" b="b"/>
              <a:pathLst>
                <a:path w="1" h="37">
                  <a:moveTo>
                    <a:pt x="0" y="0"/>
                  </a:moveTo>
                  <a:cubicBezTo>
                    <a:pt x="0" y="33"/>
                    <a:pt x="1" y="37"/>
                    <a:pt x="1" y="37"/>
                  </a:cubicBezTo>
                </a:path>
              </a:pathLst>
            </a:custGeom>
            <a:noFill/>
            <a:ln w="3240">
              <a:solidFill>
                <a:schemeClr val="accent2">
                  <a:lumMod val="60000"/>
                  <a:lumOff val="40000"/>
                </a:scheme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40" name="CustomShape 94"/>
            <p:cNvSpPr/>
            <p:nvPr/>
          </p:nvSpPr>
          <p:spPr>
            <a:xfrm>
              <a:off x="2457000" y="3721320"/>
              <a:ext cx="51120" cy="80640"/>
            </a:xfrm>
            <a:custGeom>
              <a:avLst/>
              <a:gdLst/>
              <a:ahLst/>
              <a:rect l="l" t="t" r="r" b="b"/>
              <a:pathLst>
                <a:path w="14" h="21">
                  <a:moveTo>
                    <a:pt x="14" y="0"/>
                  </a:moveTo>
                  <a:cubicBezTo>
                    <a:pt x="9" y="7"/>
                    <a:pt x="5" y="14"/>
                    <a:pt x="0" y="21"/>
                  </a:cubicBezTo>
                </a:path>
              </a:pathLst>
            </a:custGeom>
            <a:noFill/>
            <a:ln w="3240">
              <a:solidFill>
                <a:schemeClr val="accent2">
                  <a:lumMod val="60000"/>
                  <a:lumOff val="40000"/>
                </a:scheme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41" name="CustomShape 95"/>
            <p:cNvSpPr/>
            <p:nvPr/>
          </p:nvSpPr>
          <p:spPr>
            <a:xfrm>
              <a:off x="2904120" y="3717360"/>
              <a:ext cx="52200" cy="80640"/>
            </a:xfrm>
            <a:custGeom>
              <a:avLst/>
              <a:gdLst/>
              <a:ahLst/>
              <a:rect l="l" t="t" r="r" b="b"/>
              <a:pathLst>
                <a:path w="14" h="21">
                  <a:moveTo>
                    <a:pt x="0" y="0"/>
                  </a:moveTo>
                  <a:cubicBezTo>
                    <a:pt x="5" y="7"/>
                    <a:pt x="9" y="14"/>
                    <a:pt x="14" y="21"/>
                  </a:cubicBezTo>
                </a:path>
              </a:pathLst>
            </a:custGeom>
            <a:noFill/>
            <a:ln w="3240">
              <a:solidFill>
                <a:schemeClr val="accent2">
                  <a:lumMod val="60000"/>
                  <a:lumOff val="40000"/>
                </a:scheme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42" name="CustomShape 96"/>
            <p:cNvSpPr/>
            <p:nvPr/>
          </p:nvSpPr>
          <p:spPr>
            <a:xfrm>
              <a:off x="2714040" y="3074040"/>
              <a:ext cx="3600" cy="142920"/>
            </a:xfrm>
            <a:custGeom>
              <a:avLst/>
              <a:gdLst/>
              <a:ahLst/>
              <a:rect l="l" t="t" r="r" b="b"/>
              <a:pathLst>
                <a:path w="1" h="37">
                  <a:moveTo>
                    <a:pt x="0" y="37"/>
                  </a:moveTo>
                  <a:cubicBezTo>
                    <a:pt x="0" y="25"/>
                    <a:pt x="0" y="12"/>
                    <a:pt x="1" y="0"/>
                  </a:cubicBezTo>
                </a:path>
              </a:pathLst>
            </a:custGeom>
            <a:noFill/>
            <a:ln w="3240">
              <a:solidFill>
                <a:schemeClr val="accent2">
                  <a:lumMod val="60000"/>
                  <a:lumOff val="40000"/>
                </a:scheme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43" name="CustomShape 97"/>
            <p:cNvSpPr/>
            <p:nvPr/>
          </p:nvSpPr>
          <p:spPr>
            <a:xfrm>
              <a:off x="2427480" y="3155040"/>
              <a:ext cx="51120" cy="80640"/>
            </a:xfrm>
            <a:custGeom>
              <a:avLst/>
              <a:gdLst/>
              <a:ahLst/>
              <a:rect l="l" t="t" r="r" b="b"/>
              <a:pathLst>
                <a:path w="14" h="21">
                  <a:moveTo>
                    <a:pt x="14" y="21"/>
                  </a:moveTo>
                  <a:cubicBezTo>
                    <a:pt x="9" y="14"/>
                    <a:pt x="5" y="7"/>
                    <a:pt x="0" y="0"/>
                  </a:cubicBezTo>
                </a:path>
              </a:pathLst>
            </a:custGeom>
            <a:noFill/>
            <a:ln w="3240">
              <a:solidFill>
                <a:schemeClr val="accent2">
                  <a:lumMod val="60000"/>
                  <a:lumOff val="40000"/>
                </a:scheme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44" name="CustomShape 98"/>
            <p:cNvSpPr/>
            <p:nvPr/>
          </p:nvSpPr>
          <p:spPr>
            <a:xfrm>
              <a:off x="2934720" y="3155040"/>
              <a:ext cx="51120" cy="80640"/>
            </a:xfrm>
            <a:custGeom>
              <a:avLst/>
              <a:gdLst/>
              <a:ahLst/>
              <a:rect l="l" t="t" r="r" b="b"/>
              <a:pathLst>
                <a:path w="14" h="21">
                  <a:moveTo>
                    <a:pt x="0" y="21"/>
                  </a:moveTo>
                  <a:cubicBezTo>
                    <a:pt x="5" y="14"/>
                    <a:pt x="9" y="7"/>
                    <a:pt x="14" y="0"/>
                  </a:cubicBezTo>
                </a:path>
              </a:pathLst>
            </a:custGeom>
            <a:noFill/>
            <a:ln w="3240">
              <a:solidFill>
                <a:schemeClr val="accent2">
                  <a:lumMod val="60000"/>
                  <a:lumOff val="40000"/>
                </a:scheme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45" name="CustomShape 99"/>
            <p:cNvSpPr/>
            <p:nvPr/>
          </p:nvSpPr>
          <p:spPr>
            <a:xfrm>
              <a:off x="2273400" y="3508920"/>
              <a:ext cx="101160" cy="3600"/>
            </a:xfrm>
            <a:custGeom>
              <a:avLst/>
              <a:gdLst/>
              <a:ahLst/>
              <a:rect l="l" t="t" r="r" b="b"/>
              <a:pathLst>
                <a:path w="27" h="1">
                  <a:moveTo>
                    <a:pt x="27" y="0"/>
                  </a:moveTo>
                  <a:cubicBezTo>
                    <a:pt x="16" y="0"/>
                    <a:pt x="10" y="0"/>
                    <a:pt x="0" y="1"/>
                  </a:cubicBezTo>
                </a:path>
              </a:pathLst>
            </a:custGeom>
            <a:noFill/>
            <a:ln w="3240">
              <a:solidFill>
                <a:schemeClr val="accent2">
                  <a:lumMod val="60000"/>
                  <a:lumOff val="40000"/>
                </a:scheme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46" name="CustomShape 100"/>
            <p:cNvSpPr/>
            <p:nvPr/>
          </p:nvSpPr>
          <p:spPr>
            <a:xfrm>
              <a:off x="3023640" y="3508920"/>
              <a:ext cx="119160" cy="3600"/>
            </a:xfrm>
            <a:custGeom>
              <a:avLst/>
              <a:gdLst/>
              <a:ahLst/>
              <a:rect l="l" t="t" r="r" b="b"/>
              <a:pathLst>
                <a:path w="32" h="1">
                  <a:moveTo>
                    <a:pt x="32" y="0"/>
                  </a:moveTo>
                  <a:cubicBezTo>
                    <a:pt x="21" y="0"/>
                    <a:pt x="11" y="0"/>
                    <a:pt x="0" y="1"/>
                  </a:cubicBezTo>
                </a:path>
              </a:pathLst>
            </a:custGeom>
            <a:noFill/>
            <a:ln w="3240">
              <a:solidFill>
                <a:schemeClr val="accent2">
                  <a:lumMod val="60000"/>
                  <a:lumOff val="40000"/>
                </a:scheme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47" name="CustomShape 101"/>
            <p:cNvSpPr/>
            <p:nvPr/>
          </p:nvSpPr>
          <p:spPr>
            <a:xfrm>
              <a:off x="2445480" y="3259800"/>
              <a:ext cx="533880" cy="473040"/>
            </a:xfrm>
            <a:custGeom>
              <a:avLst/>
              <a:gdLst/>
              <a:ahLst/>
              <a:rect l="l" t="t" r="r" b="b"/>
              <a:pathLst>
                <a:path w="143" h="123">
                  <a:moveTo>
                    <a:pt x="141" y="38"/>
                  </a:moveTo>
                  <a:cubicBezTo>
                    <a:pt x="139" y="26"/>
                    <a:pt x="133" y="18"/>
                    <a:pt x="129" y="14"/>
                  </a:cubicBezTo>
                  <a:cubicBezTo>
                    <a:pt x="129" y="14"/>
                    <a:pt x="129" y="14"/>
                    <a:pt x="129" y="14"/>
                  </a:cubicBezTo>
                  <a:cubicBezTo>
                    <a:pt x="116" y="0"/>
                    <a:pt x="94" y="0"/>
                    <a:pt x="81" y="14"/>
                  </a:cubicBezTo>
                  <a:cubicBezTo>
                    <a:pt x="71" y="24"/>
                    <a:pt x="71" y="24"/>
                    <a:pt x="71" y="24"/>
                  </a:cubicBezTo>
                  <a:cubicBezTo>
                    <a:pt x="62" y="14"/>
                    <a:pt x="62" y="14"/>
                    <a:pt x="62" y="14"/>
                  </a:cubicBezTo>
                  <a:cubicBezTo>
                    <a:pt x="49" y="0"/>
                    <a:pt x="27" y="0"/>
                    <a:pt x="14" y="14"/>
                  </a:cubicBezTo>
                  <a:cubicBezTo>
                    <a:pt x="14" y="14"/>
                    <a:pt x="14" y="14"/>
                    <a:pt x="14" y="14"/>
                  </a:cubicBezTo>
                  <a:cubicBezTo>
                    <a:pt x="10" y="18"/>
                    <a:pt x="4" y="26"/>
                    <a:pt x="2" y="38"/>
                  </a:cubicBezTo>
                  <a:cubicBezTo>
                    <a:pt x="0" y="60"/>
                    <a:pt x="11" y="89"/>
                    <a:pt x="71" y="123"/>
                  </a:cubicBezTo>
                  <a:cubicBezTo>
                    <a:pt x="71" y="123"/>
                    <a:pt x="71" y="123"/>
                    <a:pt x="71" y="123"/>
                  </a:cubicBezTo>
                  <a:cubicBezTo>
                    <a:pt x="71" y="123"/>
                    <a:pt x="71" y="123"/>
                    <a:pt x="71" y="123"/>
                  </a:cubicBezTo>
                  <a:cubicBezTo>
                    <a:pt x="71" y="123"/>
                    <a:pt x="71" y="123"/>
                    <a:pt x="71" y="123"/>
                  </a:cubicBezTo>
                  <a:cubicBezTo>
                    <a:pt x="71" y="123"/>
                    <a:pt x="71" y="123"/>
                    <a:pt x="71" y="123"/>
                  </a:cubicBezTo>
                  <a:cubicBezTo>
                    <a:pt x="131" y="89"/>
                    <a:pt x="143" y="60"/>
                    <a:pt x="141" y="38"/>
                  </a:cubicBezTo>
                  <a:close/>
                </a:path>
              </a:pathLst>
            </a:custGeom>
            <a:noFill/>
            <a:ln w="3240">
              <a:solidFill>
                <a:schemeClr val="accent2">
                  <a:lumMod val="60000"/>
                  <a:lumOff val="40000"/>
                </a:scheme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48" name="CustomShape 102"/>
            <p:cNvSpPr/>
            <p:nvPr/>
          </p:nvSpPr>
          <p:spPr>
            <a:xfrm>
              <a:off x="2457000" y="3371040"/>
              <a:ext cx="58680" cy="46080"/>
            </a:xfrm>
            <a:custGeom>
              <a:avLst/>
              <a:gdLst/>
              <a:ahLst/>
              <a:rect l="l" t="t" r="r" b="b"/>
              <a:pathLst>
                <a:path w="16" h="12">
                  <a:moveTo>
                    <a:pt x="0" y="12"/>
                  </a:moveTo>
                  <a:cubicBezTo>
                    <a:pt x="4" y="8"/>
                    <a:pt x="10" y="4"/>
                    <a:pt x="16" y="0"/>
                  </a:cubicBezTo>
                </a:path>
              </a:pathLst>
            </a:custGeom>
            <a:noFill/>
            <a:ln w="3240">
              <a:solidFill>
                <a:schemeClr val="accent2">
                  <a:lumMod val="60000"/>
                  <a:lumOff val="40000"/>
                </a:scheme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49" name="CustomShape 103"/>
            <p:cNvSpPr/>
            <p:nvPr/>
          </p:nvSpPr>
          <p:spPr>
            <a:xfrm>
              <a:off x="2464920" y="3440160"/>
              <a:ext cx="70200" cy="54000"/>
            </a:xfrm>
            <a:custGeom>
              <a:avLst/>
              <a:gdLst/>
              <a:ahLst/>
              <a:rect l="l" t="t" r="r" b="b"/>
              <a:pathLst>
                <a:path w="19" h="14">
                  <a:moveTo>
                    <a:pt x="0" y="14"/>
                  </a:moveTo>
                  <a:cubicBezTo>
                    <a:pt x="6" y="9"/>
                    <a:pt x="13" y="5"/>
                    <a:pt x="19" y="0"/>
                  </a:cubicBezTo>
                </a:path>
              </a:pathLst>
            </a:custGeom>
            <a:noFill/>
            <a:ln w="3240">
              <a:solidFill>
                <a:schemeClr val="accent2">
                  <a:lumMod val="60000"/>
                  <a:lumOff val="40000"/>
                </a:scheme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50" name="CustomShape 104"/>
            <p:cNvSpPr/>
            <p:nvPr/>
          </p:nvSpPr>
          <p:spPr>
            <a:xfrm>
              <a:off x="2505960" y="3508920"/>
              <a:ext cx="62640" cy="50040"/>
            </a:xfrm>
            <a:custGeom>
              <a:avLst/>
              <a:gdLst/>
              <a:ahLst/>
              <a:rect l="l" t="t" r="r" b="b"/>
              <a:pathLst>
                <a:path w="17" h="13">
                  <a:moveTo>
                    <a:pt x="0" y="13"/>
                  </a:moveTo>
                  <a:cubicBezTo>
                    <a:pt x="4" y="10"/>
                    <a:pt x="13" y="3"/>
                    <a:pt x="17" y="0"/>
                  </a:cubicBezTo>
                </a:path>
              </a:pathLst>
            </a:custGeom>
            <a:noFill/>
            <a:ln w="3240">
              <a:solidFill>
                <a:schemeClr val="accent2">
                  <a:lumMod val="60000"/>
                  <a:lumOff val="40000"/>
                </a:scheme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51" name="CustomShape 105"/>
            <p:cNvSpPr/>
            <p:nvPr/>
          </p:nvSpPr>
          <p:spPr>
            <a:xfrm>
              <a:off x="2545920" y="3567240"/>
              <a:ext cx="56160" cy="42120"/>
            </a:xfrm>
            <a:custGeom>
              <a:avLst/>
              <a:gdLst/>
              <a:ahLst/>
              <a:rect l="l" t="t" r="r" b="b"/>
              <a:pathLst>
                <a:path w="15" h="11">
                  <a:moveTo>
                    <a:pt x="0" y="11"/>
                  </a:moveTo>
                  <a:cubicBezTo>
                    <a:pt x="3" y="8"/>
                    <a:pt x="12" y="2"/>
                    <a:pt x="15" y="0"/>
                  </a:cubicBezTo>
                </a:path>
              </a:pathLst>
            </a:custGeom>
            <a:noFill/>
            <a:ln w="3240">
              <a:solidFill>
                <a:schemeClr val="accent2">
                  <a:lumMod val="60000"/>
                  <a:lumOff val="40000"/>
                </a:scheme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52" name="CustomShape 106"/>
            <p:cNvSpPr/>
            <p:nvPr/>
          </p:nvSpPr>
          <p:spPr>
            <a:xfrm>
              <a:off x="2602440" y="3624480"/>
              <a:ext cx="48600" cy="34200"/>
            </a:xfrm>
            <a:custGeom>
              <a:avLst/>
              <a:gdLst/>
              <a:ahLst/>
              <a:rect l="l" t="t" r="r" b="b"/>
              <a:pathLst>
                <a:path w="13" h="9">
                  <a:moveTo>
                    <a:pt x="0" y="9"/>
                  </a:moveTo>
                  <a:cubicBezTo>
                    <a:pt x="5" y="5"/>
                    <a:pt x="8" y="3"/>
                    <a:pt x="13" y="0"/>
                  </a:cubicBezTo>
                </a:path>
              </a:pathLst>
            </a:custGeom>
            <a:noFill/>
            <a:ln w="3240">
              <a:solidFill>
                <a:schemeClr val="accent2">
                  <a:lumMod val="60000"/>
                  <a:lumOff val="40000"/>
                </a:scheme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53" name="CustomShape 107"/>
            <p:cNvSpPr/>
            <p:nvPr/>
          </p:nvSpPr>
          <p:spPr>
            <a:xfrm>
              <a:off x="2673000" y="3678840"/>
              <a:ext cx="36720" cy="26280"/>
            </a:xfrm>
            <a:custGeom>
              <a:avLst/>
              <a:gdLst/>
              <a:ahLst/>
              <a:rect l="l" t="t" r="r" b="b"/>
              <a:pathLst>
                <a:path w="10" h="7">
                  <a:moveTo>
                    <a:pt x="0" y="7"/>
                  </a:moveTo>
                  <a:cubicBezTo>
                    <a:pt x="4" y="4"/>
                    <a:pt x="6" y="3"/>
                    <a:pt x="10" y="0"/>
                  </a:cubicBezTo>
                </a:path>
              </a:pathLst>
            </a:custGeom>
            <a:noFill/>
            <a:ln w="3240">
              <a:solidFill>
                <a:schemeClr val="accent2">
                  <a:lumMod val="60000"/>
                  <a:lumOff val="40000"/>
                </a:scheme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54" name="CustomShape 108"/>
            <p:cNvSpPr/>
            <p:nvPr/>
          </p:nvSpPr>
          <p:spPr>
            <a:xfrm>
              <a:off x="2796120" y="3316680"/>
              <a:ext cx="111240" cy="131040"/>
            </a:xfrm>
            <a:custGeom>
              <a:avLst/>
              <a:gdLst/>
              <a:ahLst/>
              <a:rect l="l" t="t" r="r" b="b"/>
              <a:pathLst>
                <a:path w="30" h="34">
                  <a:moveTo>
                    <a:pt x="9" y="14"/>
                  </a:moveTo>
                  <a:cubicBezTo>
                    <a:pt x="13" y="16"/>
                    <a:pt x="16" y="20"/>
                    <a:pt x="17" y="24"/>
                  </a:cubicBezTo>
                  <a:cubicBezTo>
                    <a:pt x="18" y="26"/>
                    <a:pt x="19" y="29"/>
                    <a:pt x="20" y="31"/>
                  </a:cubicBezTo>
                  <a:cubicBezTo>
                    <a:pt x="21" y="32"/>
                    <a:pt x="23" y="34"/>
                    <a:pt x="25" y="33"/>
                  </a:cubicBezTo>
                  <a:cubicBezTo>
                    <a:pt x="29" y="33"/>
                    <a:pt x="30" y="29"/>
                    <a:pt x="30" y="26"/>
                  </a:cubicBezTo>
                  <a:cubicBezTo>
                    <a:pt x="30" y="20"/>
                    <a:pt x="28" y="14"/>
                    <a:pt x="24" y="9"/>
                  </a:cubicBezTo>
                  <a:cubicBezTo>
                    <a:pt x="21" y="6"/>
                    <a:pt x="13" y="0"/>
                    <a:pt x="8" y="1"/>
                  </a:cubicBezTo>
                  <a:cubicBezTo>
                    <a:pt x="0" y="4"/>
                    <a:pt x="5" y="11"/>
                    <a:pt x="9" y="14"/>
                  </a:cubicBezTo>
                  <a:close/>
                </a:path>
              </a:pathLst>
            </a:custGeom>
            <a:noFill/>
            <a:ln w="3240">
              <a:solidFill>
                <a:schemeClr val="accent2">
                  <a:lumMod val="60000"/>
                  <a:lumOff val="40000"/>
                </a:scheme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55" name="CustomShape 109"/>
            <p:cNvSpPr/>
            <p:nvPr/>
          </p:nvSpPr>
          <p:spPr>
            <a:xfrm>
              <a:off x="2860560" y="3482640"/>
              <a:ext cx="43200" cy="50040"/>
            </a:xfrm>
            <a:custGeom>
              <a:avLst/>
              <a:gdLst/>
              <a:ahLst/>
              <a:rect l="l" t="t" r="r" b="b"/>
              <a:pathLst>
                <a:path w="12" h="13">
                  <a:moveTo>
                    <a:pt x="4" y="1"/>
                  </a:moveTo>
                  <a:cubicBezTo>
                    <a:pt x="8" y="0"/>
                    <a:pt x="12" y="3"/>
                    <a:pt x="12" y="7"/>
                  </a:cubicBezTo>
                  <a:cubicBezTo>
                    <a:pt x="12" y="10"/>
                    <a:pt x="8" y="13"/>
                    <a:pt x="4" y="12"/>
                  </a:cubicBezTo>
                  <a:cubicBezTo>
                    <a:pt x="1" y="10"/>
                    <a:pt x="0" y="5"/>
                    <a:pt x="3" y="2"/>
                  </a:cubicBezTo>
                </a:path>
              </a:pathLst>
            </a:custGeom>
            <a:noFill/>
            <a:ln w="3240">
              <a:solidFill>
                <a:schemeClr val="accent2">
                  <a:lumMod val="60000"/>
                  <a:lumOff val="40000"/>
                </a:scheme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56" name="CustomShape 110"/>
            <p:cNvSpPr/>
            <p:nvPr/>
          </p:nvSpPr>
          <p:spPr>
            <a:xfrm>
              <a:off x="2516400" y="1715760"/>
              <a:ext cx="504360" cy="534240"/>
            </a:xfrm>
            <a:custGeom>
              <a:avLst/>
              <a:gdLst/>
              <a:ahLst/>
              <a:rect l="l" t="t" r="r" b="b"/>
              <a:pathLst>
                <a:path w="135" h="139">
                  <a:moveTo>
                    <a:pt x="67" y="0"/>
                  </a:moveTo>
                  <a:cubicBezTo>
                    <a:pt x="30" y="0"/>
                    <a:pt x="0" y="28"/>
                    <a:pt x="0" y="62"/>
                  </a:cubicBezTo>
                  <a:cubicBezTo>
                    <a:pt x="0" y="78"/>
                    <a:pt x="6" y="92"/>
                    <a:pt x="17" y="103"/>
                  </a:cubicBezTo>
                  <a:cubicBezTo>
                    <a:pt x="22" y="108"/>
                    <a:pt x="25" y="115"/>
                    <a:pt x="25" y="122"/>
                  </a:cubicBezTo>
                  <a:cubicBezTo>
                    <a:pt x="25" y="139"/>
                    <a:pt x="25" y="139"/>
                    <a:pt x="25" y="139"/>
                  </a:cubicBezTo>
                  <a:cubicBezTo>
                    <a:pt x="44" y="126"/>
                    <a:pt x="44" y="126"/>
                    <a:pt x="44" y="126"/>
                  </a:cubicBezTo>
                  <a:cubicBezTo>
                    <a:pt x="47" y="123"/>
                    <a:pt x="52" y="122"/>
                    <a:pt x="56" y="123"/>
                  </a:cubicBezTo>
                  <a:cubicBezTo>
                    <a:pt x="60" y="124"/>
                    <a:pt x="64" y="124"/>
                    <a:pt x="67" y="124"/>
                  </a:cubicBezTo>
                  <a:cubicBezTo>
                    <a:pt x="105" y="124"/>
                    <a:pt x="135" y="96"/>
                    <a:pt x="135" y="62"/>
                  </a:cubicBezTo>
                  <a:cubicBezTo>
                    <a:pt x="135" y="28"/>
                    <a:pt x="105" y="0"/>
                    <a:pt x="67" y="0"/>
                  </a:cubicBezTo>
                  <a:close/>
                  <a:moveTo>
                    <a:pt x="71" y="75"/>
                  </a:moveTo>
                  <a:cubicBezTo>
                    <a:pt x="62" y="65"/>
                    <a:pt x="62" y="65"/>
                    <a:pt x="62" y="65"/>
                  </a:cubicBezTo>
                  <a:cubicBezTo>
                    <a:pt x="59" y="63"/>
                    <a:pt x="56" y="62"/>
                    <a:pt x="53" y="64"/>
                  </a:cubicBezTo>
                  <a:cubicBezTo>
                    <a:pt x="25" y="80"/>
                    <a:pt x="25" y="80"/>
                    <a:pt x="25" y="80"/>
                  </a:cubicBezTo>
                  <a:cubicBezTo>
                    <a:pt x="56" y="46"/>
                    <a:pt x="56" y="46"/>
                    <a:pt x="56" y="46"/>
                  </a:cubicBezTo>
                  <a:cubicBezTo>
                    <a:pt x="58" y="44"/>
                    <a:pt x="61" y="44"/>
                    <a:pt x="63" y="46"/>
                  </a:cubicBezTo>
                  <a:cubicBezTo>
                    <a:pt x="73" y="57"/>
                    <a:pt x="73" y="57"/>
                    <a:pt x="73" y="57"/>
                  </a:cubicBezTo>
                  <a:cubicBezTo>
                    <a:pt x="76" y="59"/>
                    <a:pt x="79" y="60"/>
                    <a:pt x="82" y="58"/>
                  </a:cubicBezTo>
                  <a:cubicBezTo>
                    <a:pt x="110" y="42"/>
                    <a:pt x="110" y="42"/>
                    <a:pt x="110" y="42"/>
                  </a:cubicBezTo>
                  <a:cubicBezTo>
                    <a:pt x="81" y="75"/>
                    <a:pt x="81" y="75"/>
                    <a:pt x="81" y="75"/>
                  </a:cubicBezTo>
                  <a:cubicBezTo>
                    <a:pt x="78" y="78"/>
                    <a:pt x="73" y="78"/>
                    <a:pt x="71" y="75"/>
                  </a:cubicBezTo>
                  <a:close/>
                </a:path>
              </a:pathLst>
            </a:custGeom>
            <a:noFill/>
            <a:ln w="3240">
              <a:solidFill>
                <a:schemeClr val="accent2">
                  <a:lumMod val="60000"/>
                  <a:lumOff val="40000"/>
                </a:scheme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57" name="CustomShape 111"/>
            <p:cNvSpPr/>
            <p:nvPr/>
          </p:nvSpPr>
          <p:spPr>
            <a:xfrm>
              <a:off x="2351880" y="1562040"/>
              <a:ext cx="134640" cy="137520"/>
            </a:xfrm>
            <a:custGeom>
              <a:avLst/>
              <a:gdLst/>
              <a:ahLst/>
              <a:rect l="l" t="t" r="r" b="b"/>
              <a:pathLst>
                <a:path w="36" h="36">
                  <a:moveTo>
                    <a:pt x="36" y="36"/>
                  </a:moveTo>
                  <a:cubicBezTo>
                    <a:pt x="23" y="25"/>
                    <a:pt x="11" y="13"/>
                    <a:pt x="0" y="0"/>
                  </a:cubicBezTo>
                </a:path>
              </a:pathLst>
            </a:custGeom>
            <a:noFill/>
            <a:ln w="3240">
              <a:solidFill>
                <a:schemeClr val="accent2">
                  <a:lumMod val="60000"/>
                  <a:lumOff val="40000"/>
                </a:scheme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58" name="CustomShape 112"/>
            <p:cNvSpPr/>
            <p:nvPr/>
          </p:nvSpPr>
          <p:spPr>
            <a:xfrm>
              <a:off x="2527920" y="1434600"/>
              <a:ext cx="115200" cy="172080"/>
            </a:xfrm>
            <a:custGeom>
              <a:avLst/>
              <a:gdLst/>
              <a:ahLst/>
              <a:rect l="l" t="t" r="r" b="b"/>
              <a:pathLst>
                <a:path w="31" h="45">
                  <a:moveTo>
                    <a:pt x="31" y="45"/>
                  </a:moveTo>
                  <a:cubicBezTo>
                    <a:pt x="22" y="31"/>
                    <a:pt x="9" y="14"/>
                    <a:pt x="0" y="0"/>
                  </a:cubicBezTo>
                </a:path>
              </a:pathLst>
            </a:custGeom>
            <a:noFill/>
            <a:ln w="3240">
              <a:solidFill>
                <a:schemeClr val="accent2">
                  <a:lumMod val="60000"/>
                  <a:lumOff val="40000"/>
                </a:scheme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59" name="CustomShape 113"/>
            <p:cNvSpPr/>
            <p:nvPr/>
          </p:nvSpPr>
          <p:spPr>
            <a:xfrm>
              <a:off x="2784600" y="1361520"/>
              <a:ext cx="34200" cy="218520"/>
            </a:xfrm>
            <a:custGeom>
              <a:avLst/>
              <a:gdLst/>
              <a:ahLst/>
              <a:rect l="l" t="t" r="r" b="b"/>
              <a:pathLst>
                <a:path w="9" h="57">
                  <a:moveTo>
                    <a:pt x="0" y="57"/>
                  </a:moveTo>
                  <a:cubicBezTo>
                    <a:pt x="3" y="38"/>
                    <a:pt x="6" y="19"/>
                    <a:pt x="9" y="0"/>
                  </a:cubicBezTo>
                </a:path>
              </a:pathLst>
            </a:custGeom>
            <a:noFill/>
            <a:ln w="3240">
              <a:solidFill>
                <a:schemeClr val="accent2">
                  <a:lumMod val="60000"/>
                  <a:lumOff val="40000"/>
                </a:scheme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60" name="CustomShape 114"/>
            <p:cNvSpPr/>
            <p:nvPr/>
          </p:nvSpPr>
          <p:spPr>
            <a:xfrm>
              <a:off x="2960640" y="1483560"/>
              <a:ext cx="115200" cy="150840"/>
            </a:xfrm>
            <a:custGeom>
              <a:avLst/>
              <a:gdLst/>
              <a:ahLst/>
              <a:rect l="l" t="t" r="r" b="b"/>
              <a:pathLst>
                <a:path w="31" h="39">
                  <a:moveTo>
                    <a:pt x="0" y="39"/>
                  </a:moveTo>
                  <a:cubicBezTo>
                    <a:pt x="12" y="27"/>
                    <a:pt x="23" y="14"/>
                    <a:pt x="31" y="0"/>
                  </a:cubicBezTo>
                </a:path>
              </a:pathLst>
            </a:custGeom>
            <a:noFill/>
            <a:ln w="3240">
              <a:solidFill>
                <a:schemeClr val="accent2">
                  <a:lumMod val="60000"/>
                  <a:lumOff val="40000"/>
                </a:scheme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61" name="CustomShape 115"/>
            <p:cNvSpPr/>
            <p:nvPr/>
          </p:nvSpPr>
          <p:spPr>
            <a:xfrm>
              <a:off x="3064680" y="1681200"/>
              <a:ext cx="183240" cy="115200"/>
            </a:xfrm>
            <a:custGeom>
              <a:avLst/>
              <a:gdLst/>
              <a:ahLst/>
              <a:rect l="l" t="t" r="r" b="b"/>
              <a:pathLst>
                <a:path w="49" h="30">
                  <a:moveTo>
                    <a:pt x="0" y="30"/>
                  </a:moveTo>
                  <a:cubicBezTo>
                    <a:pt x="15" y="18"/>
                    <a:pt x="32" y="8"/>
                    <a:pt x="49" y="0"/>
                  </a:cubicBezTo>
                </a:path>
              </a:pathLst>
            </a:custGeom>
            <a:noFill/>
            <a:ln w="3240">
              <a:solidFill>
                <a:schemeClr val="accent2">
                  <a:lumMod val="60000"/>
                  <a:lumOff val="40000"/>
                </a:scheme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62" name="CustomShape 116"/>
            <p:cNvSpPr/>
            <p:nvPr/>
          </p:nvSpPr>
          <p:spPr>
            <a:xfrm>
              <a:off x="1020240" y="4170960"/>
              <a:ext cx="708480" cy="432000"/>
            </a:xfrm>
            <a:custGeom>
              <a:avLst/>
              <a:gdLst/>
              <a:ahLst/>
              <a:rect l="l" t="t" r="r" b="b"/>
              <a:pathLst>
                <a:path w="190" h="112">
                  <a:moveTo>
                    <a:pt x="179" y="80"/>
                  </a:moveTo>
                  <a:cubicBezTo>
                    <a:pt x="178" y="79"/>
                    <a:pt x="177" y="79"/>
                    <a:pt x="176" y="79"/>
                  </a:cubicBezTo>
                  <a:cubicBezTo>
                    <a:pt x="171" y="78"/>
                    <a:pt x="166" y="76"/>
                    <a:pt x="161" y="75"/>
                  </a:cubicBezTo>
                  <a:cubicBezTo>
                    <a:pt x="151" y="72"/>
                    <a:pt x="141" y="69"/>
                    <a:pt x="130" y="66"/>
                  </a:cubicBezTo>
                  <a:cubicBezTo>
                    <a:pt x="130" y="65"/>
                    <a:pt x="125" y="64"/>
                    <a:pt x="121" y="63"/>
                  </a:cubicBezTo>
                  <a:cubicBezTo>
                    <a:pt x="113" y="60"/>
                    <a:pt x="114" y="54"/>
                    <a:pt x="113" y="50"/>
                  </a:cubicBezTo>
                  <a:cubicBezTo>
                    <a:pt x="111" y="36"/>
                    <a:pt x="106" y="22"/>
                    <a:pt x="91" y="12"/>
                  </a:cubicBezTo>
                  <a:cubicBezTo>
                    <a:pt x="76" y="2"/>
                    <a:pt x="57" y="0"/>
                    <a:pt x="41" y="7"/>
                  </a:cubicBezTo>
                  <a:cubicBezTo>
                    <a:pt x="9" y="21"/>
                    <a:pt x="0" y="61"/>
                    <a:pt x="22" y="88"/>
                  </a:cubicBezTo>
                  <a:cubicBezTo>
                    <a:pt x="36" y="106"/>
                    <a:pt x="62" y="112"/>
                    <a:pt x="83" y="102"/>
                  </a:cubicBezTo>
                  <a:cubicBezTo>
                    <a:pt x="103" y="94"/>
                    <a:pt x="109" y="76"/>
                    <a:pt x="126" y="82"/>
                  </a:cubicBezTo>
                  <a:cubicBezTo>
                    <a:pt x="137" y="85"/>
                    <a:pt x="148" y="88"/>
                    <a:pt x="158" y="91"/>
                  </a:cubicBezTo>
                  <a:cubicBezTo>
                    <a:pt x="162" y="92"/>
                    <a:pt x="165" y="93"/>
                    <a:pt x="169" y="95"/>
                  </a:cubicBezTo>
                  <a:cubicBezTo>
                    <a:pt x="173" y="96"/>
                    <a:pt x="177" y="97"/>
                    <a:pt x="181" y="97"/>
                  </a:cubicBezTo>
                  <a:cubicBezTo>
                    <a:pt x="184" y="97"/>
                    <a:pt x="186" y="97"/>
                    <a:pt x="188" y="95"/>
                  </a:cubicBezTo>
                  <a:cubicBezTo>
                    <a:pt x="190" y="92"/>
                    <a:pt x="190" y="87"/>
                    <a:pt x="188" y="85"/>
                  </a:cubicBezTo>
                  <a:cubicBezTo>
                    <a:pt x="186" y="82"/>
                    <a:pt x="183" y="81"/>
                    <a:pt x="179" y="80"/>
                  </a:cubicBezTo>
                  <a:close/>
                  <a:moveTo>
                    <a:pt x="80" y="85"/>
                  </a:moveTo>
                  <a:cubicBezTo>
                    <a:pt x="63" y="95"/>
                    <a:pt x="42" y="89"/>
                    <a:pt x="32" y="73"/>
                  </a:cubicBezTo>
                  <a:cubicBezTo>
                    <a:pt x="22" y="56"/>
                    <a:pt x="27" y="35"/>
                    <a:pt x="44" y="25"/>
                  </a:cubicBezTo>
                  <a:cubicBezTo>
                    <a:pt x="60" y="15"/>
                    <a:pt x="82" y="20"/>
                    <a:pt x="92" y="37"/>
                  </a:cubicBezTo>
                  <a:cubicBezTo>
                    <a:pt x="102" y="53"/>
                    <a:pt x="96" y="75"/>
                    <a:pt x="80" y="85"/>
                  </a:cubicBezTo>
                  <a:close/>
                </a:path>
              </a:pathLst>
            </a:custGeom>
            <a:noFill/>
            <a:ln w="3240">
              <a:solidFill>
                <a:schemeClr val="accent2">
                  <a:lumMod val="60000"/>
                  <a:lumOff val="40000"/>
                </a:schemeClr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63" name="CustomShape 117"/>
            <p:cNvSpPr/>
            <p:nvPr/>
          </p:nvSpPr>
          <p:spPr>
            <a:xfrm>
              <a:off x="1184760" y="4287600"/>
              <a:ext cx="144720" cy="83160"/>
            </a:xfrm>
            <a:custGeom>
              <a:avLst/>
              <a:gdLst/>
              <a:ahLst/>
              <a:rect l="l" t="t" r="r" b="b"/>
              <a:pathLst>
                <a:path w="39" h="22">
                  <a:moveTo>
                    <a:pt x="3" y="8"/>
                  </a:moveTo>
                  <a:cubicBezTo>
                    <a:pt x="1" y="10"/>
                    <a:pt x="0" y="13"/>
                    <a:pt x="2" y="16"/>
                  </a:cubicBezTo>
                  <a:cubicBezTo>
                    <a:pt x="4" y="18"/>
                    <a:pt x="8" y="17"/>
                    <a:pt x="10" y="16"/>
                  </a:cubicBezTo>
                  <a:cubicBezTo>
                    <a:pt x="13" y="15"/>
                    <a:pt x="16" y="14"/>
                    <a:pt x="18" y="15"/>
                  </a:cubicBezTo>
                  <a:cubicBezTo>
                    <a:pt x="22" y="16"/>
                    <a:pt x="26" y="19"/>
                    <a:pt x="29" y="21"/>
                  </a:cubicBezTo>
                  <a:cubicBezTo>
                    <a:pt x="35" y="22"/>
                    <a:pt x="39" y="16"/>
                    <a:pt x="36" y="11"/>
                  </a:cubicBezTo>
                  <a:cubicBezTo>
                    <a:pt x="33" y="5"/>
                    <a:pt x="26" y="2"/>
                    <a:pt x="21" y="1"/>
                  </a:cubicBezTo>
                  <a:cubicBezTo>
                    <a:pt x="14" y="0"/>
                    <a:pt x="7" y="3"/>
                    <a:pt x="3" y="8"/>
                  </a:cubicBezTo>
                  <a:close/>
                </a:path>
              </a:pathLst>
            </a:custGeom>
            <a:noFill/>
            <a:ln w="3240">
              <a:solidFill>
                <a:schemeClr val="accent2">
                  <a:lumMod val="60000"/>
                  <a:lumOff val="40000"/>
                </a:schemeClr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</p:grpSp>
      <p:grpSp>
        <p:nvGrpSpPr>
          <p:cNvPr id="164" name="Group 118"/>
          <p:cNvGrpSpPr/>
          <p:nvPr/>
        </p:nvGrpSpPr>
        <p:grpSpPr>
          <a:xfrm>
            <a:off x="3878640" y="4816440"/>
            <a:ext cx="473040" cy="473400"/>
            <a:chOff x="3878640" y="4816440"/>
            <a:chExt cx="473040" cy="473400"/>
          </a:xfrm>
        </p:grpSpPr>
        <p:sp>
          <p:nvSpPr>
            <p:cNvPr id="165" name="CustomShape 119"/>
            <p:cNvSpPr/>
            <p:nvPr/>
          </p:nvSpPr>
          <p:spPr>
            <a:xfrm>
              <a:off x="3878640" y="4994640"/>
              <a:ext cx="473040" cy="295200"/>
            </a:xfrm>
            <a:custGeom>
              <a:avLst/>
              <a:gdLst/>
              <a:ahLst/>
              <a:rect l="l" t="t" r="r" b="b"/>
              <a:pathLst>
                <a:path w="11157" h="6966">
                  <a:moveTo>
                    <a:pt x="2953" y="3131"/>
                  </a:moveTo>
                  <a:lnTo>
                    <a:pt x="2953" y="6644"/>
                  </a:lnTo>
                  <a:lnTo>
                    <a:pt x="1537" y="6644"/>
                  </a:lnTo>
                  <a:lnTo>
                    <a:pt x="1537" y="3131"/>
                  </a:lnTo>
                  <a:close/>
                  <a:moveTo>
                    <a:pt x="6263" y="2250"/>
                  </a:moveTo>
                  <a:lnTo>
                    <a:pt x="6263" y="6644"/>
                  </a:lnTo>
                  <a:lnTo>
                    <a:pt x="4858" y="6644"/>
                  </a:lnTo>
                  <a:lnTo>
                    <a:pt x="4858" y="2250"/>
                  </a:lnTo>
                  <a:close/>
                  <a:moveTo>
                    <a:pt x="9585" y="333"/>
                  </a:moveTo>
                  <a:lnTo>
                    <a:pt x="9585" y="6644"/>
                  </a:lnTo>
                  <a:lnTo>
                    <a:pt x="8168" y="6644"/>
                  </a:lnTo>
                  <a:lnTo>
                    <a:pt x="8168" y="333"/>
                  </a:lnTo>
                  <a:close/>
                  <a:moveTo>
                    <a:pt x="8025" y="0"/>
                  </a:moveTo>
                  <a:cubicBezTo>
                    <a:pt x="7930" y="0"/>
                    <a:pt x="7859" y="83"/>
                    <a:pt x="7859" y="167"/>
                  </a:cubicBezTo>
                  <a:lnTo>
                    <a:pt x="7859" y="6644"/>
                  </a:lnTo>
                  <a:lnTo>
                    <a:pt x="6609" y="6644"/>
                  </a:lnTo>
                  <a:lnTo>
                    <a:pt x="6609" y="2084"/>
                  </a:lnTo>
                  <a:cubicBezTo>
                    <a:pt x="6609" y="2000"/>
                    <a:pt x="6537" y="1917"/>
                    <a:pt x="6442" y="1917"/>
                  </a:cubicBezTo>
                  <a:lnTo>
                    <a:pt x="4704" y="1917"/>
                  </a:lnTo>
                  <a:cubicBezTo>
                    <a:pt x="4608" y="1917"/>
                    <a:pt x="4537" y="2000"/>
                    <a:pt x="4537" y="2084"/>
                  </a:cubicBezTo>
                  <a:lnTo>
                    <a:pt x="4537" y="6644"/>
                  </a:lnTo>
                  <a:lnTo>
                    <a:pt x="3287" y="6644"/>
                  </a:lnTo>
                  <a:lnTo>
                    <a:pt x="3287" y="2965"/>
                  </a:lnTo>
                  <a:cubicBezTo>
                    <a:pt x="3287" y="2881"/>
                    <a:pt x="3215" y="2798"/>
                    <a:pt x="3120" y="2798"/>
                  </a:cubicBezTo>
                  <a:lnTo>
                    <a:pt x="1382" y="2798"/>
                  </a:lnTo>
                  <a:cubicBezTo>
                    <a:pt x="1298" y="2798"/>
                    <a:pt x="1215" y="2881"/>
                    <a:pt x="1215" y="2965"/>
                  </a:cubicBezTo>
                  <a:lnTo>
                    <a:pt x="1215" y="6644"/>
                  </a:lnTo>
                  <a:lnTo>
                    <a:pt x="167" y="6644"/>
                  </a:lnTo>
                  <a:cubicBezTo>
                    <a:pt x="72" y="6644"/>
                    <a:pt x="1" y="6715"/>
                    <a:pt x="1" y="6810"/>
                  </a:cubicBezTo>
                  <a:cubicBezTo>
                    <a:pt x="1" y="6894"/>
                    <a:pt x="72" y="6965"/>
                    <a:pt x="167" y="6965"/>
                  </a:cubicBezTo>
                  <a:lnTo>
                    <a:pt x="11002" y="6965"/>
                  </a:lnTo>
                  <a:cubicBezTo>
                    <a:pt x="11085" y="6965"/>
                    <a:pt x="11157" y="6894"/>
                    <a:pt x="11157" y="6810"/>
                  </a:cubicBezTo>
                  <a:cubicBezTo>
                    <a:pt x="11145" y="6715"/>
                    <a:pt x="11073" y="6644"/>
                    <a:pt x="10990" y="6644"/>
                  </a:cubicBezTo>
                  <a:lnTo>
                    <a:pt x="9930" y="6644"/>
                  </a:lnTo>
                  <a:lnTo>
                    <a:pt x="9930" y="167"/>
                  </a:lnTo>
                  <a:cubicBezTo>
                    <a:pt x="9930" y="83"/>
                    <a:pt x="9859" y="0"/>
                    <a:pt x="9764" y="0"/>
                  </a:cubicBezTo>
                  <a:close/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66" name="CustomShape 120"/>
            <p:cNvSpPr/>
            <p:nvPr/>
          </p:nvSpPr>
          <p:spPr>
            <a:xfrm>
              <a:off x="3885840" y="4816440"/>
              <a:ext cx="452520" cy="273600"/>
            </a:xfrm>
            <a:custGeom>
              <a:avLst/>
              <a:gdLst/>
              <a:ahLst/>
              <a:rect l="l" t="t" r="r" b="b"/>
              <a:pathLst>
                <a:path w="10669" h="6454">
                  <a:moveTo>
                    <a:pt x="10157" y="0"/>
                  </a:moveTo>
                  <a:cubicBezTo>
                    <a:pt x="10125" y="0"/>
                    <a:pt x="10093" y="4"/>
                    <a:pt x="10061" y="12"/>
                  </a:cubicBezTo>
                  <a:lnTo>
                    <a:pt x="8656" y="191"/>
                  </a:lnTo>
                  <a:cubicBezTo>
                    <a:pt x="8382" y="214"/>
                    <a:pt x="8180" y="488"/>
                    <a:pt x="8216" y="762"/>
                  </a:cubicBezTo>
                  <a:cubicBezTo>
                    <a:pt x="8238" y="1032"/>
                    <a:pt x="8483" y="1217"/>
                    <a:pt x="8751" y="1217"/>
                  </a:cubicBezTo>
                  <a:cubicBezTo>
                    <a:pt x="8767" y="1217"/>
                    <a:pt x="8783" y="1216"/>
                    <a:pt x="8799" y="1215"/>
                  </a:cubicBezTo>
                  <a:lnTo>
                    <a:pt x="8906" y="1203"/>
                  </a:lnTo>
                  <a:lnTo>
                    <a:pt x="8906" y="1203"/>
                  </a:lnTo>
                  <a:cubicBezTo>
                    <a:pt x="7204" y="3191"/>
                    <a:pt x="5156" y="4215"/>
                    <a:pt x="3715" y="4727"/>
                  </a:cubicBezTo>
                  <a:cubicBezTo>
                    <a:pt x="1917" y="5370"/>
                    <a:pt x="524" y="5429"/>
                    <a:pt x="500" y="5429"/>
                  </a:cubicBezTo>
                  <a:cubicBezTo>
                    <a:pt x="227" y="5441"/>
                    <a:pt x="0" y="5679"/>
                    <a:pt x="12" y="5965"/>
                  </a:cubicBezTo>
                  <a:cubicBezTo>
                    <a:pt x="24" y="6239"/>
                    <a:pt x="250" y="6453"/>
                    <a:pt x="524" y="6453"/>
                  </a:cubicBezTo>
                  <a:lnTo>
                    <a:pt x="536" y="6453"/>
                  </a:lnTo>
                  <a:cubicBezTo>
                    <a:pt x="596" y="6453"/>
                    <a:pt x="2084" y="6394"/>
                    <a:pt x="4037" y="5703"/>
                  </a:cubicBezTo>
                  <a:cubicBezTo>
                    <a:pt x="5132" y="5322"/>
                    <a:pt x="6156" y="4798"/>
                    <a:pt x="7096" y="4167"/>
                  </a:cubicBezTo>
                  <a:cubicBezTo>
                    <a:pt x="7168" y="4120"/>
                    <a:pt x="7192" y="4013"/>
                    <a:pt x="7144" y="3941"/>
                  </a:cubicBezTo>
                  <a:cubicBezTo>
                    <a:pt x="7113" y="3895"/>
                    <a:pt x="7058" y="3869"/>
                    <a:pt x="7003" y="3869"/>
                  </a:cubicBezTo>
                  <a:cubicBezTo>
                    <a:pt x="6973" y="3869"/>
                    <a:pt x="6943" y="3877"/>
                    <a:pt x="6918" y="3893"/>
                  </a:cubicBezTo>
                  <a:cubicBezTo>
                    <a:pt x="5989" y="4513"/>
                    <a:pt x="5001" y="5025"/>
                    <a:pt x="3929" y="5394"/>
                  </a:cubicBezTo>
                  <a:cubicBezTo>
                    <a:pt x="2024" y="6084"/>
                    <a:pt x="596" y="6120"/>
                    <a:pt x="536" y="6120"/>
                  </a:cubicBezTo>
                  <a:cubicBezTo>
                    <a:pt x="429" y="6120"/>
                    <a:pt x="358" y="6049"/>
                    <a:pt x="358" y="5953"/>
                  </a:cubicBezTo>
                  <a:cubicBezTo>
                    <a:pt x="358" y="5846"/>
                    <a:pt x="429" y="5751"/>
                    <a:pt x="536" y="5751"/>
                  </a:cubicBezTo>
                  <a:cubicBezTo>
                    <a:pt x="548" y="5751"/>
                    <a:pt x="1989" y="5691"/>
                    <a:pt x="3834" y="5036"/>
                  </a:cubicBezTo>
                  <a:cubicBezTo>
                    <a:pt x="5406" y="4489"/>
                    <a:pt x="7632" y="3346"/>
                    <a:pt x="9454" y="1084"/>
                  </a:cubicBezTo>
                  <a:cubicBezTo>
                    <a:pt x="9534" y="969"/>
                    <a:pt x="9459" y="809"/>
                    <a:pt x="9315" y="809"/>
                  </a:cubicBezTo>
                  <a:cubicBezTo>
                    <a:pt x="9310" y="809"/>
                    <a:pt x="9304" y="809"/>
                    <a:pt x="9299" y="810"/>
                  </a:cubicBezTo>
                  <a:lnTo>
                    <a:pt x="8775" y="869"/>
                  </a:lnTo>
                  <a:cubicBezTo>
                    <a:pt x="8768" y="870"/>
                    <a:pt x="8761" y="871"/>
                    <a:pt x="8754" y="871"/>
                  </a:cubicBezTo>
                  <a:cubicBezTo>
                    <a:pt x="8676" y="871"/>
                    <a:pt x="8595" y="815"/>
                    <a:pt x="8573" y="738"/>
                  </a:cubicBezTo>
                  <a:cubicBezTo>
                    <a:pt x="8537" y="631"/>
                    <a:pt x="8620" y="512"/>
                    <a:pt x="8740" y="500"/>
                  </a:cubicBezTo>
                  <a:lnTo>
                    <a:pt x="10133" y="322"/>
                  </a:lnTo>
                  <a:cubicBezTo>
                    <a:pt x="10139" y="321"/>
                    <a:pt x="10146" y="320"/>
                    <a:pt x="10153" y="320"/>
                  </a:cubicBezTo>
                  <a:cubicBezTo>
                    <a:pt x="10253" y="320"/>
                    <a:pt x="10347" y="400"/>
                    <a:pt x="10347" y="500"/>
                  </a:cubicBezTo>
                  <a:lnTo>
                    <a:pt x="10347" y="1893"/>
                  </a:lnTo>
                  <a:cubicBezTo>
                    <a:pt x="10347" y="2000"/>
                    <a:pt x="10252" y="2072"/>
                    <a:pt x="10168" y="2072"/>
                  </a:cubicBezTo>
                  <a:cubicBezTo>
                    <a:pt x="10073" y="2072"/>
                    <a:pt x="9990" y="1988"/>
                    <a:pt x="9990" y="1893"/>
                  </a:cubicBezTo>
                  <a:lnTo>
                    <a:pt x="9990" y="1477"/>
                  </a:lnTo>
                  <a:cubicBezTo>
                    <a:pt x="9990" y="1417"/>
                    <a:pt x="9942" y="1346"/>
                    <a:pt x="9883" y="1334"/>
                  </a:cubicBezTo>
                  <a:cubicBezTo>
                    <a:pt x="9866" y="1324"/>
                    <a:pt x="9848" y="1319"/>
                    <a:pt x="9830" y="1319"/>
                  </a:cubicBezTo>
                  <a:cubicBezTo>
                    <a:pt x="9784" y="1319"/>
                    <a:pt x="9738" y="1347"/>
                    <a:pt x="9704" y="1381"/>
                  </a:cubicBezTo>
                  <a:cubicBezTo>
                    <a:pt x="9085" y="2119"/>
                    <a:pt x="8394" y="2810"/>
                    <a:pt x="7632" y="3382"/>
                  </a:cubicBezTo>
                  <a:cubicBezTo>
                    <a:pt x="7561" y="3441"/>
                    <a:pt x="7537" y="3548"/>
                    <a:pt x="7597" y="3608"/>
                  </a:cubicBezTo>
                  <a:cubicBezTo>
                    <a:pt x="7635" y="3646"/>
                    <a:pt x="7692" y="3674"/>
                    <a:pt x="7744" y="3674"/>
                  </a:cubicBezTo>
                  <a:cubicBezTo>
                    <a:pt x="7773" y="3674"/>
                    <a:pt x="7801" y="3665"/>
                    <a:pt x="7823" y="3643"/>
                  </a:cubicBezTo>
                  <a:cubicBezTo>
                    <a:pt x="8489" y="3131"/>
                    <a:pt x="9109" y="2548"/>
                    <a:pt x="9656" y="1917"/>
                  </a:cubicBezTo>
                  <a:cubicBezTo>
                    <a:pt x="9668" y="2179"/>
                    <a:pt x="9894" y="2405"/>
                    <a:pt x="10156" y="2405"/>
                  </a:cubicBezTo>
                  <a:cubicBezTo>
                    <a:pt x="10442" y="2405"/>
                    <a:pt x="10668" y="2179"/>
                    <a:pt x="10668" y="1893"/>
                  </a:cubicBezTo>
                  <a:lnTo>
                    <a:pt x="10668" y="500"/>
                  </a:lnTo>
                  <a:cubicBezTo>
                    <a:pt x="10621" y="369"/>
                    <a:pt x="10561" y="238"/>
                    <a:pt x="10466" y="131"/>
                  </a:cubicBezTo>
                  <a:cubicBezTo>
                    <a:pt x="10382" y="48"/>
                    <a:pt x="10270" y="0"/>
                    <a:pt x="10157" y="0"/>
                  </a:cubicBezTo>
                  <a:close/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167" name="CustomShape 121"/>
          <p:cNvSpPr/>
          <p:nvPr/>
        </p:nvSpPr>
        <p:spPr>
          <a:xfrm>
            <a:off x="3703680" y="1441080"/>
            <a:ext cx="406080" cy="405000"/>
          </a:xfrm>
          <a:custGeom>
            <a:avLst/>
            <a:gdLst/>
            <a:ahLst/>
            <a:rect l="l" t="t" r="r" b="b"/>
            <a:pathLst>
              <a:path w="9574" h="9553">
                <a:moveTo>
                  <a:pt x="4811" y="290"/>
                </a:moveTo>
                <a:lnTo>
                  <a:pt x="8157" y="2230"/>
                </a:lnTo>
                <a:lnTo>
                  <a:pt x="7573" y="2230"/>
                </a:lnTo>
                <a:lnTo>
                  <a:pt x="4918" y="671"/>
                </a:lnTo>
                <a:cubicBezTo>
                  <a:pt x="4876" y="647"/>
                  <a:pt x="4838" y="635"/>
                  <a:pt x="4800" y="635"/>
                </a:cubicBezTo>
                <a:cubicBezTo>
                  <a:pt x="4763" y="635"/>
                  <a:pt x="4728" y="647"/>
                  <a:pt x="4692" y="671"/>
                </a:cubicBezTo>
                <a:lnTo>
                  <a:pt x="3989" y="1087"/>
                </a:lnTo>
                <a:cubicBezTo>
                  <a:pt x="3930" y="1135"/>
                  <a:pt x="3906" y="1206"/>
                  <a:pt x="3942" y="1278"/>
                </a:cubicBezTo>
                <a:cubicBezTo>
                  <a:pt x="3974" y="1318"/>
                  <a:pt x="4017" y="1348"/>
                  <a:pt x="4067" y="1348"/>
                </a:cubicBezTo>
                <a:cubicBezTo>
                  <a:pt x="4092" y="1348"/>
                  <a:pt x="4117" y="1341"/>
                  <a:pt x="4144" y="1326"/>
                </a:cubicBezTo>
                <a:lnTo>
                  <a:pt x="4811" y="933"/>
                </a:lnTo>
                <a:lnTo>
                  <a:pt x="7025" y="2230"/>
                </a:lnTo>
                <a:lnTo>
                  <a:pt x="2572" y="2230"/>
                </a:lnTo>
                <a:lnTo>
                  <a:pt x="3561" y="1671"/>
                </a:lnTo>
                <a:cubicBezTo>
                  <a:pt x="3620" y="1623"/>
                  <a:pt x="3644" y="1552"/>
                  <a:pt x="3608" y="1480"/>
                </a:cubicBezTo>
                <a:cubicBezTo>
                  <a:pt x="3576" y="1440"/>
                  <a:pt x="3533" y="1411"/>
                  <a:pt x="3483" y="1411"/>
                </a:cubicBezTo>
                <a:cubicBezTo>
                  <a:pt x="3459" y="1411"/>
                  <a:pt x="3433" y="1417"/>
                  <a:pt x="3406" y="1433"/>
                </a:cubicBezTo>
                <a:lnTo>
                  <a:pt x="2013" y="2254"/>
                </a:lnTo>
                <a:lnTo>
                  <a:pt x="1429" y="2254"/>
                </a:lnTo>
                <a:lnTo>
                  <a:pt x="4811" y="290"/>
                </a:lnTo>
                <a:close/>
                <a:moveTo>
                  <a:pt x="8621" y="2528"/>
                </a:moveTo>
                <a:lnTo>
                  <a:pt x="8621" y="3207"/>
                </a:lnTo>
                <a:lnTo>
                  <a:pt x="965" y="3207"/>
                </a:lnTo>
                <a:lnTo>
                  <a:pt x="965" y="2528"/>
                </a:lnTo>
                <a:close/>
                <a:moveTo>
                  <a:pt x="2644" y="3469"/>
                </a:moveTo>
                <a:cubicBezTo>
                  <a:pt x="2692" y="3469"/>
                  <a:pt x="2727" y="3481"/>
                  <a:pt x="2751" y="3516"/>
                </a:cubicBezTo>
                <a:cubicBezTo>
                  <a:pt x="2787" y="3540"/>
                  <a:pt x="2799" y="3576"/>
                  <a:pt x="2799" y="3623"/>
                </a:cubicBezTo>
                <a:cubicBezTo>
                  <a:pt x="2799" y="3695"/>
                  <a:pt x="2739" y="3754"/>
                  <a:pt x="2668" y="3754"/>
                </a:cubicBezTo>
                <a:cubicBezTo>
                  <a:pt x="2620" y="3754"/>
                  <a:pt x="2596" y="3731"/>
                  <a:pt x="2561" y="3707"/>
                </a:cubicBezTo>
                <a:cubicBezTo>
                  <a:pt x="2528" y="3666"/>
                  <a:pt x="2479" y="3648"/>
                  <a:pt x="2432" y="3648"/>
                </a:cubicBezTo>
                <a:cubicBezTo>
                  <a:pt x="2410" y="3648"/>
                  <a:pt x="2389" y="3652"/>
                  <a:pt x="2370" y="3659"/>
                </a:cubicBezTo>
                <a:cubicBezTo>
                  <a:pt x="2299" y="3695"/>
                  <a:pt x="2251" y="3754"/>
                  <a:pt x="2251" y="3826"/>
                </a:cubicBezTo>
                <a:lnTo>
                  <a:pt x="2251" y="7707"/>
                </a:lnTo>
                <a:lnTo>
                  <a:pt x="1703" y="7707"/>
                </a:lnTo>
                <a:lnTo>
                  <a:pt x="1703" y="3826"/>
                </a:lnTo>
                <a:cubicBezTo>
                  <a:pt x="1703" y="3754"/>
                  <a:pt x="1656" y="3683"/>
                  <a:pt x="1584" y="3659"/>
                </a:cubicBezTo>
                <a:cubicBezTo>
                  <a:pt x="1568" y="3653"/>
                  <a:pt x="1551" y="3650"/>
                  <a:pt x="1532" y="3650"/>
                </a:cubicBezTo>
                <a:cubicBezTo>
                  <a:pt x="1482" y="3650"/>
                  <a:pt x="1425" y="3672"/>
                  <a:pt x="1382" y="3707"/>
                </a:cubicBezTo>
                <a:cubicBezTo>
                  <a:pt x="1358" y="3742"/>
                  <a:pt x="1322" y="3754"/>
                  <a:pt x="1287" y="3754"/>
                </a:cubicBezTo>
                <a:cubicBezTo>
                  <a:pt x="1239" y="3754"/>
                  <a:pt x="1203" y="3731"/>
                  <a:pt x="1179" y="3707"/>
                </a:cubicBezTo>
                <a:cubicBezTo>
                  <a:pt x="1144" y="3683"/>
                  <a:pt x="1132" y="3647"/>
                  <a:pt x="1132" y="3600"/>
                </a:cubicBezTo>
                <a:cubicBezTo>
                  <a:pt x="1132" y="3528"/>
                  <a:pt x="1203" y="3469"/>
                  <a:pt x="1287" y="3469"/>
                </a:cubicBezTo>
                <a:close/>
                <a:moveTo>
                  <a:pt x="5537" y="3481"/>
                </a:moveTo>
                <a:cubicBezTo>
                  <a:pt x="5573" y="3481"/>
                  <a:pt x="5609" y="3504"/>
                  <a:pt x="5644" y="3528"/>
                </a:cubicBezTo>
                <a:cubicBezTo>
                  <a:pt x="5668" y="3564"/>
                  <a:pt x="5692" y="3588"/>
                  <a:pt x="5692" y="3635"/>
                </a:cubicBezTo>
                <a:cubicBezTo>
                  <a:pt x="5692" y="3707"/>
                  <a:pt x="5632" y="3766"/>
                  <a:pt x="5549" y="3766"/>
                </a:cubicBezTo>
                <a:cubicBezTo>
                  <a:pt x="5513" y="3766"/>
                  <a:pt x="5478" y="3754"/>
                  <a:pt x="5454" y="3719"/>
                </a:cubicBezTo>
                <a:cubicBezTo>
                  <a:pt x="5424" y="3681"/>
                  <a:pt x="5376" y="3663"/>
                  <a:pt x="5329" y="3663"/>
                </a:cubicBezTo>
                <a:cubicBezTo>
                  <a:pt x="5301" y="3663"/>
                  <a:pt x="5274" y="3670"/>
                  <a:pt x="5251" y="3683"/>
                </a:cubicBezTo>
                <a:cubicBezTo>
                  <a:pt x="5180" y="3707"/>
                  <a:pt x="5132" y="3766"/>
                  <a:pt x="5132" y="3838"/>
                </a:cubicBezTo>
                <a:lnTo>
                  <a:pt x="5132" y="7731"/>
                </a:lnTo>
                <a:lnTo>
                  <a:pt x="4585" y="7731"/>
                </a:lnTo>
                <a:lnTo>
                  <a:pt x="4585" y="3838"/>
                </a:lnTo>
                <a:cubicBezTo>
                  <a:pt x="4585" y="3766"/>
                  <a:pt x="4537" y="3695"/>
                  <a:pt x="4466" y="3683"/>
                </a:cubicBezTo>
                <a:cubicBezTo>
                  <a:pt x="4439" y="3670"/>
                  <a:pt x="4412" y="3663"/>
                  <a:pt x="4386" y="3663"/>
                </a:cubicBezTo>
                <a:cubicBezTo>
                  <a:pt x="4344" y="3663"/>
                  <a:pt x="4305" y="3681"/>
                  <a:pt x="4275" y="3719"/>
                </a:cubicBezTo>
                <a:cubicBezTo>
                  <a:pt x="4239" y="3754"/>
                  <a:pt x="4216" y="3766"/>
                  <a:pt x="4168" y="3766"/>
                </a:cubicBezTo>
                <a:cubicBezTo>
                  <a:pt x="4120" y="3766"/>
                  <a:pt x="4096" y="3754"/>
                  <a:pt x="4061" y="3719"/>
                </a:cubicBezTo>
                <a:cubicBezTo>
                  <a:pt x="4037" y="3695"/>
                  <a:pt x="4025" y="3659"/>
                  <a:pt x="4025" y="3623"/>
                </a:cubicBezTo>
                <a:cubicBezTo>
                  <a:pt x="4025" y="3540"/>
                  <a:pt x="4096" y="3481"/>
                  <a:pt x="4168" y="3481"/>
                </a:cubicBezTo>
                <a:close/>
                <a:moveTo>
                  <a:pt x="8395" y="3481"/>
                </a:moveTo>
                <a:cubicBezTo>
                  <a:pt x="8442" y="3481"/>
                  <a:pt x="8466" y="3492"/>
                  <a:pt x="8502" y="3528"/>
                </a:cubicBezTo>
                <a:cubicBezTo>
                  <a:pt x="8526" y="3552"/>
                  <a:pt x="8538" y="3588"/>
                  <a:pt x="8538" y="3635"/>
                </a:cubicBezTo>
                <a:cubicBezTo>
                  <a:pt x="8526" y="3695"/>
                  <a:pt x="8466" y="3754"/>
                  <a:pt x="8407" y="3754"/>
                </a:cubicBezTo>
                <a:cubicBezTo>
                  <a:pt x="8371" y="3754"/>
                  <a:pt x="8335" y="3742"/>
                  <a:pt x="8311" y="3707"/>
                </a:cubicBezTo>
                <a:cubicBezTo>
                  <a:pt x="8279" y="3666"/>
                  <a:pt x="8224" y="3648"/>
                  <a:pt x="8174" y="3648"/>
                </a:cubicBezTo>
                <a:cubicBezTo>
                  <a:pt x="8150" y="3648"/>
                  <a:pt x="8128" y="3652"/>
                  <a:pt x="8109" y="3659"/>
                </a:cubicBezTo>
                <a:cubicBezTo>
                  <a:pt x="8037" y="3695"/>
                  <a:pt x="7990" y="3754"/>
                  <a:pt x="7990" y="3826"/>
                </a:cubicBezTo>
                <a:lnTo>
                  <a:pt x="7990" y="7707"/>
                </a:lnTo>
                <a:lnTo>
                  <a:pt x="7442" y="7707"/>
                </a:lnTo>
                <a:lnTo>
                  <a:pt x="7442" y="6314"/>
                </a:lnTo>
                <a:cubicBezTo>
                  <a:pt x="7442" y="6243"/>
                  <a:pt x="7383" y="6183"/>
                  <a:pt x="7311" y="6183"/>
                </a:cubicBezTo>
                <a:cubicBezTo>
                  <a:pt x="7240" y="6183"/>
                  <a:pt x="7180" y="6243"/>
                  <a:pt x="7180" y="6314"/>
                </a:cubicBezTo>
                <a:lnTo>
                  <a:pt x="7180" y="7743"/>
                </a:lnTo>
                <a:cubicBezTo>
                  <a:pt x="7097" y="7791"/>
                  <a:pt x="7061" y="7862"/>
                  <a:pt x="7061" y="7945"/>
                </a:cubicBezTo>
                <a:lnTo>
                  <a:pt x="7061" y="8148"/>
                </a:lnTo>
                <a:lnTo>
                  <a:pt x="5549" y="8148"/>
                </a:lnTo>
                <a:lnTo>
                  <a:pt x="5549" y="7969"/>
                </a:lnTo>
                <a:cubicBezTo>
                  <a:pt x="5549" y="7874"/>
                  <a:pt x="5513" y="7803"/>
                  <a:pt x="5430" y="7755"/>
                </a:cubicBezTo>
                <a:lnTo>
                  <a:pt x="5430" y="4016"/>
                </a:lnTo>
                <a:cubicBezTo>
                  <a:pt x="5465" y="4034"/>
                  <a:pt x="5500" y="4045"/>
                  <a:pt x="5535" y="4045"/>
                </a:cubicBezTo>
                <a:cubicBezTo>
                  <a:pt x="5547" y="4045"/>
                  <a:pt x="5560" y="4043"/>
                  <a:pt x="5573" y="4040"/>
                </a:cubicBezTo>
                <a:cubicBezTo>
                  <a:pt x="5787" y="4040"/>
                  <a:pt x="5966" y="3862"/>
                  <a:pt x="5966" y="3635"/>
                </a:cubicBezTo>
                <a:cubicBezTo>
                  <a:pt x="5966" y="3576"/>
                  <a:pt x="5966" y="3528"/>
                  <a:pt x="5954" y="3481"/>
                </a:cubicBezTo>
                <a:lnTo>
                  <a:pt x="6656" y="3481"/>
                </a:lnTo>
                <a:cubicBezTo>
                  <a:pt x="6633" y="3516"/>
                  <a:pt x="6633" y="3564"/>
                  <a:pt x="6621" y="3600"/>
                </a:cubicBezTo>
                <a:cubicBezTo>
                  <a:pt x="6621" y="3719"/>
                  <a:pt x="6656" y="3826"/>
                  <a:pt x="6740" y="3921"/>
                </a:cubicBezTo>
                <a:cubicBezTo>
                  <a:pt x="6811" y="4004"/>
                  <a:pt x="6942" y="4052"/>
                  <a:pt x="7037" y="4052"/>
                </a:cubicBezTo>
                <a:cubicBezTo>
                  <a:pt x="7085" y="4052"/>
                  <a:pt x="7133" y="4028"/>
                  <a:pt x="7168" y="4016"/>
                </a:cubicBezTo>
                <a:lnTo>
                  <a:pt x="7168" y="5636"/>
                </a:lnTo>
                <a:cubicBezTo>
                  <a:pt x="7168" y="5719"/>
                  <a:pt x="7228" y="5778"/>
                  <a:pt x="7311" y="5778"/>
                </a:cubicBezTo>
                <a:cubicBezTo>
                  <a:pt x="7383" y="5778"/>
                  <a:pt x="7442" y="5719"/>
                  <a:pt x="7442" y="5636"/>
                </a:cubicBezTo>
                <a:lnTo>
                  <a:pt x="7442" y="3838"/>
                </a:lnTo>
                <a:cubicBezTo>
                  <a:pt x="7442" y="3766"/>
                  <a:pt x="7395" y="3695"/>
                  <a:pt x="7323" y="3671"/>
                </a:cubicBezTo>
                <a:cubicBezTo>
                  <a:pt x="7301" y="3667"/>
                  <a:pt x="7278" y="3665"/>
                  <a:pt x="7255" y="3665"/>
                </a:cubicBezTo>
                <a:cubicBezTo>
                  <a:pt x="7205" y="3665"/>
                  <a:pt x="7157" y="3678"/>
                  <a:pt x="7133" y="3719"/>
                </a:cubicBezTo>
                <a:cubicBezTo>
                  <a:pt x="7097" y="3754"/>
                  <a:pt x="7073" y="3766"/>
                  <a:pt x="7025" y="3766"/>
                </a:cubicBezTo>
                <a:cubicBezTo>
                  <a:pt x="6978" y="3766"/>
                  <a:pt x="6954" y="3754"/>
                  <a:pt x="6918" y="3719"/>
                </a:cubicBezTo>
                <a:cubicBezTo>
                  <a:pt x="6894" y="3695"/>
                  <a:pt x="6871" y="3659"/>
                  <a:pt x="6871" y="3612"/>
                </a:cubicBezTo>
                <a:cubicBezTo>
                  <a:pt x="6871" y="3540"/>
                  <a:pt x="6954" y="3481"/>
                  <a:pt x="7025" y="3481"/>
                </a:cubicBezTo>
                <a:close/>
                <a:moveTo>
                  <a:pt x="2382" y="7993"/>
                </a:moveTo>
                <a:lnTo>
                  <a:pt x="2382" y="8160"/>
                </a:lnTo>
                <a:lnTo>
                  <a:pt x="1572" y="8160"/>
                </a:lnTo>
                <a:lnTo>
                  <a:pt x="1572" y="7993"/>
                </a:lnTo>
                <a:close/>
                <a:moveTo>
                  <a:pt x="3751" y="3481"/>
                </a:moveTo>
                <a:cubicBezTo>
                  <a:pt x="3739" y="3516"/>
                  <a:pt x="3739" y="3564"/>
                  <a:pt x="3715" y="3600"/>
                </a:cubicBezTo>
                <a:cubicBezTo>
                  <a:pt x="3715" y="3719"/>
                  <a:pt x="3751" y="3826"/>
                  <a:pt x="3835" y="3921"/>
                </a:cubicBezTo>
                <a:cubicBezTo>
                  <a:pt x="3918" y="4004"/>
                  <a:pt x="4037" y="4052"/>
                  <a:pt x="4132" y="4052"/>
                </a:cubicBezTo>
                <a:cubicBezTo>
                  <a:pt x="4180" y="4052"/>
                  <a:pt x="4227" y="4028"/>
                  <a:pt x="4275" y="4016"/>
                </a:cubicBezTo>
                <a:lnTo>
                  <a:pt x="4275" y="7755"/>
                </a:lnTo>
                <a:cubicBezTo>
                  <a:pt x="4192" y="7803"/>
                  <a:pt x="4156" y="7874"/>
                  <a:pt x="4156" y="7957"/>
                </a:cubicBezTo>
                <a:lnTo>
                  <a:pt x="4156" y="8160"/>
                </a:lnTo>
                <a:lnTo>
                  <a:pt x="2644" y="8160"/>
                </a:lnTo>
                <a:lnTo>
                  <a:pt x="2644" y="7969"/>
                </a:lnTo>
                <a:cubicBezTo>
                  <a:pt x="2668" y="7874"/>
                  <a:pt x="2608" y="7803"/>
                  <a:pt x="2537" y="7755"/>
                </a:cubicBezTo>
                <a:lnTo>
                  <a:pt x="2537" y="4016"/>
                </a:lnTo>
                <a:cubicBezTo>
                  <a:pt x="2563" y="4034"/>
                  <a:pt x="2595" y="4045"/>
                  <a:pt x="2630" y="4045"/>
                </a:cubicBezTo>
                <a:cubicBezTo>
                  <a:pt x="2642" y="4045"/>
                  <a:pt x="2655" y="4043"/>
                  <a:pt x="2668" y="4040"/>
                </a:cubicBezTo>
                <a:cubicBezTo>
                  <a:pt x="2894" y="4040"/>
                  <a:pt x="3073" y="3862"/>
                  <a:pt x="3073" y="3635"/>
                </a:cubicBezTo>
                <a:cubicBezTo>
                  <a:pt x="3073" y="3576"/>
                  <a:pt x="3073" y="3528"/>
                  <a:pt x="3049" y="3481"/>
                </a:cubicBezTo>
                <a:close/>
                <a:moveTo>
                  <a:pt x="5251" y="7993"/>
                </a:moveTo>
                <a:lnTo>
                  <a:pt x="5251" y="8160"/>
                </a:lnTo>
                <a:lnTo>
                  <a:pt x="4454" y="8160"/>
                </a:lnTo>
                <a:lnTo>
                  <a:pt x="4454" y="7993"/>
                </a:lnTo>
                <a:close/>
                <a:moveTo>
                  <a:pt x="8109" y="7993"/>
                </a:moveTo>
                <a:lnTo>
                  <a:pt x="8109" y="8160"/>
                </a:lnTo>
                <a:lnTo>
                  <a:pt x="7311" y="8160"/>
                </a:lnTo>
                <a:lnTo>
                  <a:pt x="7311" y="7993"/>
                </a:lnTo>
                <a:close/>
                <a:moveTo>
                  <a:pt x="8454" y="8445"/>
                </a:moveTo>
                <a:cubicBezTo>
                  <a:pt x="8526" y="8445"/>
                  <a:pt x="8573" y="8505"/>
                  <a:pt x="8573" y="8565"/>
                </a:cubicBezTo>
                <a:lnTo>
                  <a:pt x="8573" y="8719"/>
                </a:lnTo>
                <a:lnTo>
                  <a:pt x="4001" y="8719"/>
                </a:lnTo>
                <a:cubicBezTo>
                  <a:pt x="3930" y="8719"/>
                  <a:pt x="3870" y="8779"/>
                  <a:pt x="3870" y="8862"/>
                </a:cubicBezTo>
                <a:cubicBezTo>
                  <a:pt x="3870" y="8934"/>
                  <a:pt x="3930" y="8993"/>
                  <a:pt x="4001" y="8993"/>
                </a:cubicBezTo>
                <a:lnTo>
                  <a:pt x="8728" y="8993"/>
                </a:lnTo>
                <a:cubicBezTo>
                  <a:pt x="8799" y="8993"/>
                  <a:pt x="8859" y="9053"/>
                  <a:pt x="8859" y="9124"/>
                </a:cubicBezTo>
                <a:lnTo>
                  <a:pt x="8859" y="9279"/>
                </a:lnTo>
                <a:lnTo>
                  <a:pt x="715" y="9279"/>
                </a:lnTo>
                <a:lnTo>
                  <a:pt x="715" y="9136"/>
                </a:lnTo>
                <a:cubicBezTo>
                  <a:pt x="715" y="9065"/>
                  <a:pt x="775" y="9005"/>
                  <a:pt x="846" y="9005"/>
                </a:cubicBezTo>
                <a:lnTo>
                  <a:pt x="3323" y="9005"/>
                </a:lnTo>
                <a:cubicBezTo>
                  <a:pt x="3394" y="9005"/>
                  <a:pt x="3454" y="8946"/>
                  <a:pt x="3454" y="8874"/>
                </a:cubicBezTo>
                <a:cubicBezTo>
                  <a:pt x="3454" y="8803"/>
                  <a:pt x="3394" y="8743"/>
                  <a:pt x="3323" y="8743"/>
                </a:cubicBezTo>
                <a:lnTo>
                  <a:pt x="1013" y="8743"/>
                </a:lnTo>
                <a:lnTo>
                  <a:pt x="1013" y="8565"/>
                </a:lnTo>
                <a:cubicBezTo>
                  <a:pt x="1013" y="8481"/>
                  <a:pt x="1072" y="8445"/>
                  <a:pt x="1132" y="8445"/>
                </a:cubicBezTo>
                <a:close/>
                <a:moveTo>
                  <a:pt x="4781" y="1"/>
                </a:moveTo>
                <a:cubicBezTo>
                  <a:pt x="4736" y="1"/>
                  <a:pt x="4692" y="10"/>
                  <a:pt x="4656" y="28"/>
                </a:cubicBezTo>
                <a:lnTo>
                  <a:pt x="810" y="2278"/>
                </a:lnTo>
                <a:cubicBezTo>
                  <a:pt x="787" y="2278"/>
                  <a:pt x="775" y="2290"/>
                  <a:pt x="775" y="2314"/>
                </a:cubicBezTo>
                <a:cubicBezTo>
                  <a:pt x="715" y="2349"/>
                  <a:pt x="667" y="2445"/>
                  <a:pt x="667" y="2516"/>
                </a:cubicBezTo>
                <a:lnTo>
                  <a:pt x="667" y="3219"/>
                </a:lnTo>
                <a:cubicBezTo>
                  <a:pt x="667" y="3350"/>
                  <a:pt x="763" y="3457"/>
                  <a:pt x="882" y="3481"/>
                </a:cubicBezTo>
                <a:cubicBezTo>
                  <a:pt x="858" y="3528"/>
                  <a:pt x="846" y="3564"/>
                  <a:pt x="846" y="3600"/>
                </a:cubicBezTo>
                <a:cubicBezTo>
                  <a:pt x="846" y="3719"/>
                  <a:pt x="882" y="3826"/>
                  <a:pt x="965" y="3921"/>
                </a:cubicBezTo>
                <a:cubicBezTo>
                  <a:pt x="1048" y="4004"/>
                  <a:pt x="1168" y="4052"/>
                  <a:pt x="1263" y="4052"/>
                </a:cubicBezTo>
                <a:cubicBezTo>
                  <a:pt x="1310" y="4052"/>
                  <a:pt x="1358" y="4028"/>
                  <a:pt x="1406" y="4016"/>
                </a:cubicBezTo>
                <a:lnTo>
                  <a:pt x="1406" y="7755"/>
                </a:lnTo>
                <a:cubicBezTo>
                  <a:pt x="1322" y="7803"/>
                  <a:pt x="1287" y="7874"/>
                  <a:pt x="1287" y="7957"/>
                </a:cubicBezTo>
                <a:lnTo>
                  <a:pt x="1287" y="8160"/>
                </a:lnTo>
                <a:lnTo>
                  <a:pt x="1120" y="8160"/>
                </a:lnTo>
                <a:cubicBezTo>
                  <a:pt x="894" y="8160"/>
                  <a:pt x="715" y="8338"/>
                  <a:pt x="715" y="8553"/>
                </a:cubicBezTo>
                <a:lnTo>
                  <a:pt x="715" y="8743"/>
                </a:lnTo>
                <a:cubicBezTo>
                  <a:pt x="548" y="8791"/>
                  <a:pt x="417" y="8946"/>
                  <a:pt x="417" y="9136"/>
                </a:cubicBezTo>
                <a:lnTo>
                  <a:pt x="417" y="9291"/>
                </a:lnTo>
                <a:lnTo>
                  <a:pt x="132" y="9291"/>
                </a:lnTo>
                <a:cubicBezTo>
                  <a:pt x="60" y="9291"/>
                  <a:pt x="1" y="9350"/>
                  <a:pt x="1" y="9422"/>
                </a:cubicBezTo>
                <a:cubicBezTo>
                  <a:pt x="1" y="9493"/>
                  <a:pt x="60" y="9553"/>
                  <a:pt x="132" y="9553"/>
                </a:cubicBezTo>
                <a:lnTo>
                  <a:pt x="9442" y="9553"/>
                </a:lnTo>
                <a:cubicBezTo>
                  <a:pt x="9514" y="9553"/>
                  <a:pt x="9573" y="9493"/>
                  <a:pt x="9573" y="9422"/>
                </a:cubicBezTo>
                <a:cubicBezTo>
                  <a:pt x="9573" y="9350"/>
                  <a:pt x="9514" y="9291"/>
                  <a:pt x="9442" y="9291"/>
                </a:cubicBezTo>
                <a:lnTo>
                  <a:pt x="9157" y="9291"/>
                </a:lnTo>
                <a:lnTo>
                  <a:pt x="9157" y="9136"/>
                </a:lnTo>
                <a:cubicBezTo>
                  <a:pt x="9157" y="8957"/>
                  <a:pt x="9038" y="8803"/>
                  <a:pt x="8859" y="8743"/>
                </a:cubicBezTo>
                <a:lnTo>
                  <a:pt x="8859" y="8565"/>
                </a:lnTo>
                <a:cubicBezTo>
                  <a:pt x="8859" y="8338"/>
                  <a:pt x="8680" y="8160"/>
                  <a:pt x="8454" y="8160"/>
                </a:cubicBezTo>
                <a:lnTo>
                  <a:pt x="8395" y="8160"/>
                </a:lnTo>
                <a:lnTo>
                  <a:pt x="8395" y="7969"/>
                </a:lnTo>
                <a:cubicBezTo>
                  <a:pt x="8395" y="7874"/>
                  <a:pt x="8347" y="7803"/>
                  <a:pt x="8276" y="7755"/>
                </a:cubicBezTo>
                <a:lnTo>
                  <a:pt x="8276" y="4016"/>
                </a:lnTo>
                <a:cubicBezTo>
                  <a:pt x="8310" y="4034"/>
                  <a:pt x="8345" y="4045"/>
                  <a:pt x="8375" y="4045"/>
                </a:cubicBezTo>
                <a:cubicBezTo>
                  <a:pt x="8387" y="4045"/>
                  <a:pt x="8397" y="4043"/>
                  <a:pt x="8407" y="4040"/>
                </a:cubicBezTo>
                <a:cubicBezTo>
                  <a:pt x="8633" y="4040"/>
                  <a:pt x="8811" y="3862"/>
                  <a:pt x="8811" y="3635"/>
                </a:cubicBezTo>
                <a:cubicBezTo>
                  <a:pt x="8811" y="3564"/>
                  <a:pt x="8799" y="3504"/>
                  <a:pt x="8764" y="3421"/>
                </a:cubicBezTo>
                <a:cubicBezTo>
                  <a:pt x="8835" y="3385"/>
                  <a:pt x="8883" y="3290"/>
                  <a:pt x="8883" y="3207"/>
                </a:cubicBezTo>
                <a:lnTo>
                  <a:pt x="8883" y="2504"/>
                </a:lnTo>
                <a:cubicBezTo>
                  <a:pt x="8883" y="2397"/>
                  <a:pt x="8823" y="2314"/>
                  <a:pt x="8740" y="2266"/>
                </a:cubicBezTo>
                <a:lnTo>
                  <a:pt x="4906" y="28"/>
                </a:lnTo>
                <a:cubicBezTo>
                  <a:pt x="4870" y="10"/>
                  <a:pt x="4826" y="1"/>
                  <a:pt x="4781" y="1"/>
                </a:cubicBez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grpSp>
        <p:nvGrpSpPr>
          <p:cNvPr id="168" name="Group 122"/>
          <p:cNvGrpSpPr/>
          <p:nvPr/>
        </p:nvGrpSpPr>
        <p:grpSpPr>
          <a:xfrm>
            <a:off x="4194720" y="4060440"/>
            <a:ext cx="264240" cy="352800"/>
            <a:chOff x="4194720" y="4060440"/>
            <a:chExt cx="264240" cy="352800"/>
          </a:xfrm>
        </p:grpSpPr>
        <p:sp>
          <p:nvSpPr>
            <p:cNvPr id="169" name="CustomShape 123"/>
            <p:cNvSpPr/>
            <p:nvPr/>
          </p:nvSpPr>
          <p:spPr>
            <a:xfrm>
              <a:off x="4217760" y="4093920"/>
              <a:ext cx="172800" cy="161640"/>
            </a:xfrm>
            <a:custGeom>
              <a:avLst/>
              <a:gdLst/>
              <a:ahLst/>
              <a:rect l="l" t="t" r="r" b="b"/>
              <a:pathLst>
                <a:path w="5443" h="5090">
                  <a:moveTo>
                    <a:pt x="3418" y="1"/>
                  </a:moveTo>
                  <a:cubicBezTo>
                    <a:pt x="2623" y="1"/>
                    <a:pt x="1831" y="307"/>
                    <a:pt x="1227" y="911"/>
                  </a:cubicBezTo>
                  <a:cubicBezTo>
                    <a:pt x="108" y="2030"/>
                    <a:pt x="1" y="3804"/>
                    <a:pt x="989" y="5030"/>
                  </a:cubicBezTo>
                  <a:cubicBezTo>
                    <a:pt x="1013" y="5078"/>
                    <a:pt x="1061" y="5090"/>
                    <a:pt x="1120" y="5090"/>
                  </a:cubicBezTo>
                  <a:cubicBezTo>
                    <a:pt x="1156" y="5090"/>
                    <a:pt x="1192" y="5078"/>
                    <a:pt x="1227" y="5066"/>
                  </a:cubicBezTo>
                  <a:cubicBezTo>
                    <a:pt x="1299" y="5006"/>
                    <a:pt x="1311" y="4899"/>
                    <a:pt x="1251" y="4840"/>
                  </a:cubicBezTo>
                  <a:cubicBezTo>
                    <a:pt x="382" y="3744"/>
                    <a:pt x="477" y="2149"/>
                    <a:pt x="1477" y="1149"/>
                  </a:cubicBezTo>
                  <a:cubicBezTo>
                    <a:pt x="2019" y="607"/>
                    <a:pt x="2735" y="334"/>
                    <a:pt x="3452" y="334"/>
                  </a:cubicBezTo>
                  <a:cubicBezTo>
                    <a:pt x="4059" y="334"/>
                    <a:pt x="4666" y="530"/>
                    <a:pt x="5168" y="923"/>
                  </a:cubicBezTo>
                  <a:cubicBezTo>
                    <a:pt x="5199" y="948"/>
                    <a:pt x="5237" y="961"/>
                    <a:pt x="5273" y="961"/>
                  </a:cubicBezTo>
                  <a:cubicBezTo>
                    <a:pt x="5321" y="961"/>
                    <a:pt x="5367" y="939"/>
                    <a:pt x="5394" y="899"/>
                  </a:cubicBezTo>
                  <a:cubicBezTo>
                    <a:pt x="5442" y="827"/>
                    <a:pt x="5418" y="720"/>
                    <a:pt x="5347" y="672"/>
                  </a:cubicBezTo>
                  <a:cubicBezTo>
                    <a:pt x="4777" y="223"/>
                    <a:pt x="4096" y="1"/>
                    <a:pt x="3418" y="1"/>
                  </a:cubicBezTo>
                  <a:close/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70" name="CustomShape 124"/>
            <p:cNvSpPr/>
            <p:nvPr/>
          </p:nvSpPr>
          <p:spPr>
            <a:xfrm>
              <a:off x="4194720" y="4060440"/>
              <a:ext cx="264240" cy="352800"/>
            </a:xfrm>
            <a:custGeom>
              <a:avLst/>
              <a:gdLst/>
              <a:ahLst/>
              <a:rect l="l" t="t" r="r" b="b"/>
              <a:pathLst>
                <a:path w="8312" h="11098">
                  <a:moveTo>
                    <a:pt x="4144" y="322"/>
                  </a:moveTo>
                  <a:cubicBezTo>
                    <a:pt x="6251" y="322"/>
                    <a:pt x="7966" y="2025"/>
                    <a:pt x="7966" y="4144"/>
                  </a:cubicBezTo>
                  <a:cubicBezTo>
                    <a:pt x="7978" y="5085"/>
                    <a:pt x="7775" y="6002"/>
                    <a:pt x="7371" y="6895"/>
                  </a:cubicBezTo>
                  <a:cubicBezTo>
                    <a:pt x="7037" y="7609"/>
                    <a:pt x="6597" y="8323"/>
                    <a:pt x="6025" y="8978"/>
                  </a:cubicBezTo>
                  <a:cubicBezTo>
                    <a:pt x="5228" y="9919"/>
                    <a:pt x="4418" y="10526"/>
                    <a:pt x="4156" y="10717"/>
                  </a:cubicBezTo>
                  <a:cubicBezTo>
                    <a:pt x="3882" y="10538"/>
                    <a:pt x="3084" y="9931"/>
                    <a:pt x="2275" y="8990"/>
                  </a:cubicBezTo>
                  <a:cubicBezTo>
                    <a:pt x="1715" y="8323"/>
                    <a:pt x="1251" y="7621"/>
                    <a:pt x="929" y="6895"/>
                  </a:cubicBezTo>
                  <a:cubicBezTo>
                    <a:pt x="525" y="6002"/>
                    <a:pt x="310" y="5085"/>
                    <a:pt x="310" y="4144"/>
                  </a:cubicBezTo>
                  <a:cubicBezTo>
                    <a:pt x="310" y="2025"/>
                    <a:pt x="2025" y="322"/>
                    <a:pt x="4144" y="322"/>
                  </a:cubicBezTo>
                  <a:close/>
                  <a:moveTo>
                    <a:pt x="4156" y="1"/>
                  </a:moveTo>
                  <a:cubicBezTo>
                    <a:pt x="1858" y="1"/>
                    <a:pt x="1" y="1870"/>
                    <a:pt x="1" y="4156"/>
                  </a:cubicBezTo>
                  <a:cubicBezTo>
                    <a:pt x="1" y="5121"/>
                    <a:pt x="215" y="6097"/>
                    <a:pt x="644" y="7049"/>
                  </a:cubicBezTo>
                  <a:cubicBezTo>
                    <a:pt x="989" y="7788"/>
                    <a:pt x="1441" y="8514"/>
                    <a:pt x="2037" y="9216"/>
                  </a:cubicBezTo>
                  <a:cubicBezTo>
                    <a:pt x="3037" y="10395"/>
                    <a:pt x="4037" y="11050"/>
                    <a:pt x="4061" y="11062"/>
                  </a:cubicBezTo>
                  <a:cubicBezTo>
                    <a:pt x="4096" y="11074"/>
                    <a:pt x="4120" y="11098"/>
                    <a:pt x="4156" y="11098"/>
                  </a:cubicBezTo>
                  <a:cubicBezTo>
                    <a:pt x="4180" y="11098"/>
                    <a:pt x="4215" y="11074"/>
                    <a:pt x="4239" y="11062"/>
                  </a:cubicBezTo>
                  <a:cubicBezTo>
                    <a:pt x="4287" y="11038"/>
                    <a:pt x="5275" y="10395"/>
                    <a:pt x="6263" y="9216"/>
                  </a:cubicBezTo>
                  <a:cubicBezTo>
                    <a:pt x="6859" y="8538"/>
                    <a:pt x="7323" y="7800"/>
                    <a:pt x="7668" y="7049"/>
                  </a:cubicBezTo>
                  <a:cubicBezTo>
                    <a:pt x="8085" y="6109"/>
                    <a:pt x="8311" y="5144"/>
                    <a:pt x="8311" y="4156"/>
                  </a:cubicBezTo>
                  <a:cubicBezTo>
                    <a:pt x="8311" y="1870"/>
                    <a:pt x="6442" y="1"/>
                    <a:pt x="4156" y="1"/>
                  </a:cubicBezTo>
                  <a:close/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71" name="CustomShape 125"/>
            <p:cNvSpPr/>
            <p:nvPr/>
          </p:nvSpPr>
          <p:spPr>
            <a:xfrm>
              <a:off x="4300200" y="4158360"/>
              <a:ext cx="54720" cy="18000"/>
            </a:xfrm>
            <a:custGeom>
              <a:avLst/>
              <a:gdLst/>
              <a:ahLst/>
              <a:rect l="l" t="t" r="r" b="b"/>
              <a:pathLst>
                <a:path w="1727" h="580">
                  <a:moveTo>
                    <a:pt x="648" y="1"/>
                  </a:moveTo>
                  <a:cubicBezTo>
                    <a:pt x="492" y="1"/>
                    <a:pt x="319" y="16"/>
                    <a:pt x="132" y="55"/>
                  </a:cubicBezTo>
                  <a:cubicBezTo>
                    <a:pt x="60" y="67"/>
                    <a:pt x="1" y="127"/>
                    <a:pt x="1" y="222"/>
                  </a:cubicBezTo>
                  <a:lnTo>
                    <a:pt x="1" y="401"/>
                  </a:lnTo>
                  <a:cubicBezTo>
                    <a:pt x="1" y="484"/>
                    <a:pt x="72" y="555"/>
                    <a:pt x="155" y="555"/>
                  </a:cubicBezTo>
                  <a:cubicBezTo>
                    <a:pt x="251" y="555"/>
                    <a:pt x="322" y="484"/>
                    <a:pt x="322" y="401"/>
                  </a:cubicBezTo>
                  <a:lnTo>
                    <a:pt x="322" y="365"/>
                  </a:lnTo>
                  <a:cubicBezTo>
                    <a:pt x="434" y="350"/>
                    <a:pt x="539" y="343"/>
                    <a:pt x="636" y="343"/>
                  </a:cubicBezTo>
                  <a:cubicBezTo>
                    <a:pt x="841" y="343"/>
                    <a:pt x="1011" y="372"/>
                    <a:pt x="1132" y="413"/>
                  </a:cubicBezTo>
                  <a:cubicBezTo>
                    <a:pt x="1334" y="472"/>
                    <a:pt x="1453" y="543"/>
                    <a:pt x="1465" y="543"/>
                  </a:cubicBezTo>
                  <a:cubicBezTo>
                    <a:pt x="1501" y="555"/>
                    <a:pt x="1525" y="579"/>
                    <a:pt x="1560" y="579"/>
                  </a:cubicBezTo>
                  <a:cubicBezTo>
                    <a:pt x="1620" y="579"/>
                    <a:pt x="1667" y="543"/>
                    <a:pt x="1691" y="496"/>
                  </a:cubicBezTo>
                  <a:cubicBezTo>
                    <a:pt x="1727" y="401"/>
                    <a:pt x="1703" y="305"/>
                    <a:pt x="1632" y="246"/>
                  </a:cubicBezTo>
                  <a:cubicBezTo>
                    <a:pt x="1613" y="236"/>
                    <a:pt x="1255" y="1"/>
                    <a:pt x="648" y="1"/>
                  </a:cubicBezTo>
                  <a:close/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72" name="CustomShape 126"/>
            <p:cNvSpPr/>
            <p:nvPr/>
          </p:nvSpPr>
          <p:spPr>
            <a:xfrm>
              <a:off x="4263480" y="4126680"/>
              <a:ext cx="172080" cy="164520"/>
            </a:xfrm>
            <a:custGeom>
              <a:avLst/>
              <a:gdLst/>
              <a:ahLst/>
              <a:rect l="l" t="t" r="r" b="b"/>
              <a:pathLst>
                <a:path w="5419" h="5180">
                  <a:moveTo>
                    <a:pt x="3239" y="346"/>
                  </a:moveTo>
                  <a:lnTo>
                    <a:pt x="3239" y="1144"/>
                  </a:lnTo>
                  <a:cubicBezTo>
                    <a:pt x="3239" y="1287"/>
                    <a:pt x="3203" y="1418"/>
                    <a:pt x="3144" y="1537"/>
                  </a:cubicBezTo>
                  <a:lnTo>
                    <a:pt x="3084" y="1668"/>
                  </a:lnTo>
                  <a:cubicBezTo>
                    <a:pt x="3073" y="1703"/>
                    <a:pt x="3073" y="1715"/>
                    <a:pt x="3073" y="1739"/>
                  </a:cubicBezTo>
                  <a:lnTo>
                    <a:pt x="3073" y="2084"/>
                  </a:lnTo>
                  <a:cubicBezTo>
                    <a:pt x="3073" y="2370"/>
                    <a:pt x="2953" y="2632"/>
                    <a:pt x="2763" y="2846"/>
                  </a:cubicBezTo>
                  <a:cubicBezTo>
                    <a:pt x="2558" y="3028"/>
                    <a:pt x="2311" y="3145"/>
                    <a:pt x="2040" y="3145"/>
                  </a:cubicBezTo>
                  <a:cubicBezTo>
                    <a:pt x="2027" y="3145"/>
                    <a:pt x="2014" y="3144"/>
                    <a:pt x="2001" y="3144"/>
                  </a:cubicBezTo>
                  <a:cubicBezTo>
                    <a:pt x="1406" y="3108"/>
                    <a:pt x="941" y="2620"/>
                    <a:pt x="941" y="2037"/>
                  </a:cubicBezTo>
                  <a:lnTo>
                    <a:pt x="941" y="1739"/>
                  </a:lnTo>
                  <a:cubicBezTo>
                    <a:pt x="941" y="1715"/>
                    <a:pt x="941" y="1703"/>
                    <a:pt x="929" y="1668"/>
                  </a:cubicBezTo>
                  <a:lnTo>
                    <a:pt x="870" y="1537"/>
                  </a:lnTo>
                  <a:cubicBezTo>
                    <a:pt x="810" y="1418"/>
                    <a:pt x="775" y="1287"/>
                    <a:pt x="775" y="1144"/>
                  </a:cubicBezTo>
                  <a:cubicBezTo>
                    <a:pt x="775" y="703"/>
                    <a:pt x="1132" y="346"/>
                    <a:pt x="1584" y="346"/>
                  </a:cubicBezTo>
                  <a:close/>
                  <a:moveTo>
                    <a:pt x="1465" y="3346"/>
                  </a:moveTo>
                  <a:cubicBezTo>
                    <a:pt x="1608" y="3406"/>
                    <a:pt x="1775" y="3453"/>
                    <a:pt x="1953" y="3465"/>
                  </a:cubicBezTo>
                  <a:lnTo>
                    <a:pt x="2001" y="3465"/>
                  </a:lnTo>
                  <a:cubicBezTo>
                    <a:pt x="2180" y="3465"/>
                    <a:pt x="2370" y="3442"/>
                    <a:pt x="2537" y="3370"/>
                  </a:cubicBezTo>
                  <a:lnTo>
                    <a:pt x="2537" y="3584"/>
                  </a:lnTo>
                  <a:cubicBezTo>
                    <a:pt x="2537" y="3632"/>
                    <a:pt x="2549" y="3692"/>
                    <a:pt x="2549" y="3739"/>
                  </a:cubicBezTo>
                  <a:lnTo>
                    <a:pt x="2001" y="4156"/>
                  </a:lnTo>
                  <a:lnTo>
                    <a:pt x="1453" y="3727"/>
                  </a:lnTo>
                  <a:cubicBezTo>
                    <a:pt x="1465" y="3680"/>
                    <a:pt x="1465" y="3632"/>
                    <a:pt x="1465" y="3573"/>
                  </a:cubicBezTo>
                  <a:lnTo>
                    <a:pt x="1465" y="3346"/>
                  </a:lnTo>
                  <a:close/>
                  <a:moveTo>
                    <a:pt x="1251" y="3977"/>
                  </a:moveTo>
                  <a:lnTo>
                    <a:pt x="1834" y="4406"/>
                  </a:lnTo>
                  <a:lnTo>
                    <a:pt x="1834" y="4870"/>
                  </a:lnTo>
                  <a:cubicBezTo>
                    <a:pt x="1334" y="4835"/>
                    <a:pt x="822" y="4680"/>
                    <a:pt x="394" y="4358"/>
                  </a:cubicBezTo>
                  <a:cubicBezTo>
                    <a:pt x="417" y="4335"/>
                    <a:pt x="465" y="4299"/>
                    <a:pt x="501" y="4287"/>
                  </a:cubicBezTo>
                  <a:lnTo>
                    <a:pt x="1132" y="4049"/>
                  </a:lnTo>
                  <a:cubicBezTo>
                    <a:pt x="1179" y="4037"/>
                    <a:pt x="1227" y="4001"/>
                    <a:pt x="1251" y="3977"/>
                  </a:cubicBezTo>
                  <a:close/>
                  <a:moveTo>
                    <a:pt x="2739" y="3989"/>
                  </a:moveTo>
                  <a:cubicBezTo>
                    <a:pt x="2787" y="4025"/>
                    <a:pt x="2822" y="4037"/>
                    <a:pt x="2858" y="4061"/>
                  </a:cubicBezTo>
                  <a:lnTo>
                    <a:pt x="3632" y="4346"/>
                  </a:lnTo>
                  <a:cubicBezTo>
                    <a:pt x="3192" y="4656"/>
                    <a:pt x="2680" y="4835"/>
                    <a:pt x="2168" y="4870"/>
                  </a:cubicBezTo>
                  <a:lnTo>
                    <a:pt x="2168" y="4418"/>
                  </a:lnTo>
                  <a:lnTo>
                    <a:pt x="2739" y="3989"/>
                  </a:lnTo>
                  <a:close/>
                  <a:moveTo>
                    <a:pt x="1596" y="1"/>
                  </a:moveTo>
                  <a:cubicBezTo>
                    <a:pt x="977" y="1"/>
                    <a:pt x="465" y="501"/>
                    <a:pt x="465" y="1132"/>
                  </a:cubicBezTo>
                  <a:cubicBezTo>
                    <a:pt x="465" y="1310"/>
                    <a:pt x="513" y="1501"/>
                    <a:pt x="596" y="1668"/>
                  </a:cubicBezTo>
                  <a:lnTo>
                    <a:pt x="644" y="1751"/>
                  </a:lnTo>
                  <a:lnTo>
                    <a:pt x="644" y="2013"/>
                  </a:lnTo>
                  <a:cubicBezTo>
                    <a:pt x="644" y="2453"/>
                    <a:pt x="858" y="2858"/>
                    <a:pt x="1168" y="3120"/>
                  </a:cubicBezTo>
                  <a:lnTo>
                    <a:pt x="1168" y="3561"/>
                  </a:lnTo>
                  <a:cubicBezTo>
                    <a:pt x="1168" y="3632"/>
                    <a:pt x="1120" y="3704"/>
                    <a:pt x="1048" y="3739"/>
                  </a:cubicBezTo>
                  <a:lnTo>
                    <a:pt x="406" y="3977"/>
                  </a:lnTo>
                  <a:cubicBezTo>
                    <a:pt x="239" y="4037"/>
                    <a:pt x="108" y="4168"/>
                    <a:pt x="36" y="4311"/>
                  </a:cubicBezTo>
                  <a:cubicBezTo>
                    <a:pt x="1" y="4394"/>
                    <a:pt x="25" y="4466"/>
                    <a:pt x="84" y="4513"/>
                  </a:cubicBezTo>
                  <a:cubicBezTo>
                    <a:pt x="644" y="4954"/>
                    <a:pt x="1334" y="5180"/>
                    <a:pt x="2001" y="5180"/>
                  </a:cubicBezTo>
                  <a:cubicBezTo>
                    <a:pt x="2799" y="5180"/>
                    <a:pt x="3596" y="4870"/>
                    <a:pt x="4204" y="4275"/>
                  </a:cubicBezTo>
                  <a:cubicBezTo>
                    <a:pt x="5323" y="3168"/>
                    <a:pt x="5418" y="1406"/>
                    <a:pt x="4442" y="167"/>
                  </a:cubicBezTo>
                  <a:cubicBezTo>
                    <a:pt x="4405" y="124"/>
                    <a:pt x="4351" y="98"/>
                    <a:pt x="4301" y="98"/>
                  </a:cubicBezTo>
                  <a:cubicBezTo>
                    <a:pt x="4269" y="98"/>
                    <a:pt x="4239" y="108"/>
                    <a:pt x="4216" y="132"/>
                  </a:cubicBezTo>
                  <a:cubicBezTo>
                    <a:pt x="4144" y="191"/>
                    <a:pt x="4132" y="298"/>
                    <a:pt x="4192" y="358"/>
                  </a:cubicBezTo>
                  <a:cubicBezTo>
                    <a:pt x="5061" y="1465"/>
                    <a:pt x="4966" y="3049"/>
                    <a:pt x="3965" y="4049"/>
                  </a:cubicBezTo>
                  <a:lnTo>
                    <a:pt x="3906" y="4108"/>
                  </a:lnTo>
                  <a:cubicBezTo>
                    <a:pt x="3870" y="4096"/>
                    <a:pt x="3835" y="4061"/>
                    <a:pt x="3799" y="4049"/>
                  </a:cubicBezTo>
                  <a:lnTo>
                    <a:pt x="2977" y="3739"/>
                  </a:lnTo>
                  <a:cubicBezTo>
                    <a:pt x="2906" y="3704"/>
                    <a:pt x="2858" y="3644"/>
                    <a:pt x="2858" y="3561"/>
                  </a:cubicBezTo>
                  <a:lnTo>
                    <a:pt x="2858" y="3144"/>
                  </a:lnTo>
                  <a:cubicBezTo>
                    <a:pt x="2894" y="3108"/>
                    <a:pt x="2942" y="3084"/>
                    <a:pt x="2965" y="3049"/>
                  </a:cubicBezTo>
                  <a:cubicBezTo>
                    <a:pt x="3239" y="2787"/>
                    <a:pt x="3382" y="2441"/>
                    <a:pt x="3382" y="2072"/>
                  </a:cubicBezTo>
                  <a:lnTo>
                    <a:pt x="3382" y="1751"/>
                  </a:lnTo>
                  <a:lnTo>
                    <a:pt x="3430" y="1668"/>
                  </a:lnTo>
                  <a:cubicBezTo>
                    <a:pt x="3513" y="1501"/>
                    <a:pt x="3561" y="1310"/>
                    <a:pt x="3561" y="1132"/>
                  </a:cubicBezTo>
                  <a:lnTo>
                    <a:pt x="3561" y="167"/>
                  </a:lnTo>
                  <a:cubicBezTo>
                    <a:pt x="3561" y="72"/>
                    <a:pt x="3489" y="1"/>
                    <a:pt x="3394" y="1"/>
                  </a:cubicBezTo>
                  <a:close/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" name="CustomShape 1"/>
          <p:cNvSpPr/>
          <p:nvPr/>
        </p:nvSpPr>
        <p:spPr>
          <a:xfrm>
            <a:off x="0" y="266760"/>
            <a:ext cx="12191760" cy="5522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526" name="Group 2"/>
          <p:cNvGrpSpPr/>
          <p:nvPr/>
        </p:nvGrpSpPr>
        <p:grpSpPr>
          <a:xfrm>
            <a:off x="271440" y="171360"/>
            <a:ext cx="790200" cy="742680"/>
            <a:chOff x="271440" y="171360"/>
            <a:chExt cx="790200" cy="742680"/>
          </a:xfrm>
        </p:grpSpPr>
        <p:sp>
          <p:nvSpPr>
            <p:cNvPr id="527" name="CustomShape 3"/>
            <p:cNvSpPr/>
            <p:nvPr/>
          </p:nvSpPr>
          <p:spPr>
            <a:xfrm>
              <a:off x="271440" y="171360"/>
              <a:ext cx="742680" cy="74268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528" name="CustomShape 4"/>
            <p:cNvSpPr/>
            <p:nvPr/>
          </p:nvSpPr>
          <p:spPr>
            <a:xfrm>
              <a:off x="1014480" y="171360"/>
              <a:ext cx="47160" cy="95040"/>
            </a:xfrm>
            <a:prstGeom prst="rtTriangle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529" name="CustomShape 5"/>
            <p:cNvSpPr/>
            <p:nvPr/>
          </p:nvSpPr>
          <p:spPr>
            <a:xfrm flipV="1">
              <a:off x="1014480" y="819000"/>
              <a:ext cx="47160" cy="95040"/>
            </a:xfrm>
            <a:prstGeom prst="rtTriangle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</p:grpSp>
      <p:sp>
        <p:nvSpPr>
          <p:cNvPr id="530" name="CustomShape 6"/>
          <p:cNvSpPr/>
          <p:nvPr/>
        </p:nvSpPr>
        <p:spPr>
          <a:xfrm>
            <a:off x="1285920" y="329040"/>
            <a:ext cx="9635760" cy="427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spAutoFit/>
          </a:bodyPr>
          <a:p>
            <a:pPr>
              <a:lnSpc>
                <a:spcPct val="100000"/>
              </a:lnSpc>
            </a:pPr>
            <a:r>
              <a:rPr b="0" lang="it-IT" sz="2800" spc="-1" strike="noStrike">
                <a:solidFill>
                  <a:srgbClr val="ffffff"/>
                </a:solidFill>
                <a:latin typeface="Century Gothic"/>
              </a:rPr>
              <a:t>STRATEGIA</a:t>
            </a:r>
            <a:endParaRPr b="0" lang="it-IT" sz="2800" spc="-1" strike="noStrike">
              <a:latin typeface="Arial"/>
            </a:endParaRPr>
          </a:p>
        </p:txBody>
      </p:sp>
      <p:sp>
        <p:nvSpPr>
          <p:cNvPr id="531" name="TextShape 7"/>
          <p:cNvSpPr txBox="1"/>
          <p:nvPr/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F834611B-BCFF-46C7-A4DA-97E6BF3ED67E}" type="slidenum">
              <a:rPr b="0" lang="it-IT" sz="1200" spc="-1" strike="noStrike">
                <a:solidFill>
                  <a:srgbClr val="8b8b8b"/>
                </a:solidFill>
                <a:latin typeface="Segoe UI Light"/>
              </a:rPr>
              <a:t>&lt;numero&gt;</a:t>
            </a:fld>
            <a:endParaRPr b="0" lang="it-IT" sz="1200" spc="-1" strike="noStrike">
              <a:latin typeface="Times New Roman"/>
            </a:endParaRPr>
          </a:p>
        </p:txBody>
      </p:sp>
      <p:sp>
        <p:nvSpPr>
          <p:cNvPr id="532" name="CustomShape 8"/>
          <p:cNvSpPr/>
          <p:nvPr/>
        </p:nvSpPr>
        <p:spPr>
          <a:xfrm>
            <a:off x="132120" y="1429920"/>
            <a:ext cx="2347560" cy="1369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it-IT" sz="2800" spc="-1" strike="noStrike" cap="small">
                <a:solidFill>
                  <a:srgbClr val="000000"/>
                </a:solidFill>
                <a:latin typeface="Segoe UI Light"/>
              </a:rPr>
              <a:t>Obiettivi della Strategia</a:t>
            </a:r>
            <a:endParaRPr b="0" lang="it-IT" sz="2800" spc="-1" strike="noStrike">
              <a:latin typeface="Arial"/>
            </a:endParaRPr>
          </a:p>
        </p:txBody>
      </p:sp>
      <p:sp>
        <p:nvSpPr>
          <p:cNvPr id="533" name="CustomShape 9"/>
          <p:cNvSpPr/>
          <p:nvPr/>
        </p:nvSpPr>
        <p:spPr>
          <a:xfrm>
            <a:off x="2549880" y="1286280"/>
            <a:ext cx="410040" cy="1270440"/>
          </a:xfrm>
          <a:prstGeom prst="leftBrace">
            <a:avLst>
              <a:gd name="adj1" fmla="val 0"/>
              <a:gd name="adj2" fmla="val 50000"/>
            </a:avLst>
          </a:prstGeom>
          <a:noFill/>
          <a:ln w="3816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wrap="none" lIns="90000" rIns="90000" tIns="180000" bIns="180000" anchor="ctr">
            <a:noAutofit/>
          </a:bodyPr>
          <a:p>
            <a:pPr marL="480960" indent="-399600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Font typeface="Century Gothic"/>
              <a:buAutoNum type="romanUcPeriod"/>
            </a:pPr>
            <a:r>
              <a:rPr b="0" lang="it-IT" sz="2400" spc="-1" strike="noStrike">
                <a:solidFill>
                  <a:srgbClr val="000000"/>
                </a:solidFill>
                <a:latin typeface="Segoe UI Light"/>
              </a:rPr>
              <a:t>Firenze: </a:t>
            </a:r>
            <a:r>
              <a:rPr b="0" lang="it-IT" sz="2800" spc="-1" strike="noStrike">
                <a:solidFill>
                  <a:srgbClr val="000000"/>
                </a:solidFill>
                <a:latin typeface="Segoe UI Light"/>
              </a:rPr>
              <a:t>motore trainante </a:t>
            </a:r>
            <a:r>
              <a:rPr b="0" lang="it-IT" sz="2400" spc="-1" strike="noStrike">
                <a:solidFill>
                  <a:srgbClr val="000000"/>
                </a:solidFill>
                <a:latin typeface="Segoe UI Light"/>
              </a:rPr>
              <a:t>e </a:t>
            </a:r>
            <a:r>
              <a:rPr b="0" lang="it-IT" sz="2800" spc="-1" strike="noStrike">
                <a:solidFill>
                  <a:srgbClr val="000000"/>
                </a:solidFill>
                <a:latin typeface="Segoe UI Light"/>
              </a:rPr>
              <a:t>porta di accesso </a:t>
            </a:r>
            <a:r>
              <a:rPr b="0" lang="it-IT" sz="2400" spc="-1" strike="noStrike">
                <a:solidFill>
                  <a:srgbClr val="000000"/>
                </a:solidFill>
                <a:latin typeface="Segoe UI Light"/>
              </a:rPr>
              <a:t>all'Area Fiorentina</a:t>
            </a:r>
            <a:endParaRPr b="0" lang="it-IT" sz="2400" spc="-1" strike="noStrike">
              <a:latin typeface="Arial"/>
            </a:endParaRPr>
          </a:p>
          <a:p>
            <a:pPr marL="480960" indent="-399600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Font typeface="Century Gothic"/>
              <a:buAutoNum type="romanUcPeriod"/>
            </a:pPr>
            <a:r>
              <a:rPr b="0" lang="it-IT" sz="2800" spc="-1" strike="noStrike">
                <a:solidFill>
                  <a:srgbClr val="000000"/>
                </a:solidFill>
                <a:latin typeface="Segoe UI Light"/>
              </a:rPr>
              <a:t>Destagionalizzazione </a:t>
            </a:r>
            <a:r>
              <a:rPr b="0" lang="it-IT" sz="2400" spc="-1" strike="noStrike">
                <a:solidFill>
                  <a:srgbClr val="000000"/>
                </a:solidFill>
                <a:latin typeface="Segoe UI Light"/>
              </a:rPr>
              <a:t>e  </a:t>
            </a:r>
            <a:r>
              <a:rPr b="0" lang="it-IT" sz="2800" spc="-1" strike="noStrike">
                <a:solidFill>
                  <a:srgbClr val="000000"/>
                </a:solidFill>
                <a:latin typeface="Segoe UI Light"/>
              </a:rPr>
              <a:t>delocalizzazione </a:t>
            </a:r>
            <a:r>
              <a:rPr b="0" lang="it-IT" sz="2400" spc="-1" strike="noStrike">
                <a:solidFill>
                  <a:srgbClr val="000000"/>
                </a:solidFill>
                <a:latin typeface="Segoe UI Light"/>
              </a:rPr>
              <a:t>dei flussi turistici</a:t>
            </a:r>
            <a:endParaRPr b="0" lang="it-IT" sz="2400" spc="-1" strike="noStrike">
              <a:latin typeface="Arial"/>
            </a:endParaRPr>
          </a:p>
        </p:txBody>
      </p:sp>
      <p:sp>
        <p:nvSpPr>
          <p:cNvPr id="534" name="CustomShape 10"/>
          <p:cNvSpPr/>
          <p:nvPr/>
        </p:nvSpPr>
        <p:spPr>
          <a:xfrm>
            <a:off x="132120" y="3279240"/>
            <a:ext cx="3835080" cy="182808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  <a:spcBef>
                <a:spcPts val="601"/>
              </a:spcBef>
              <a:spcAft>
                <a:spcPts val="601"/>
              </a:spcAft>
            </a:pPr>
            <a:r>
              <a:rPr b="1" lang="it-IT" sz="2400" spc="-1" strike="noStrike">
                <a:solidFill>
                  <a:srgbClr val="ffffff"/>
                </a:solidFill>
                <a:latin typeface="Segoe UI Light"/>
              </a:rPr>
              <a:t>WEB MARKETING</a:t>
            </a:r>
            <a:endParaRPr b="0" lang="it-IT" sz="2400" spc="-1" strike="noStrike">
              <a:latin typeface="Arial"/>
            </a:endParaRPr>
          </a:p>
          <a:p>
            <a:pPr marL="357120" indent="-356760">
              <a:lnSpc>
                <a:spcPct val="100000"/>
              </a:lnSpc>
              <a:spcBef>
                <a:spcPts val="601"/>
              </a:spcBef>
              <a:spcAft>
                <a:spcPts val="601"/>
              </a:spcAft>
              <a:buClr>
                <a:srgbClr val="ffffff"/>
              </a:buClr>
              <a:buFont typeface="Wingdings" charset="2"/>
              <a:buChar char=""/>
            </a:pPr>
            <a:r>
              <a:rPr b="0" lang="it-IT" sz="2400" spc="-1" strike="noStrike">
                <a:solidFill>
                  <a:srgbClr val="ffffff"/>
                </a:solidFill>
                <a:latin typeface="Segoe UI Light"/>
              </a:rPr>
              <a:t>Destination Florence</a:t>
            </a:r>
            <a:endParaRPr b="0" lang="it-IT" sz="2400" spc="-1" strike="noStrike">
              <a:latin typeface="Arial"/>
            </a:endParaRPr>
          </a:p>
          <a:p>
            <a:pPr marL="357120" indent="-356760">
              <a:lnSpc>
                <a:spcPct val="100000"/>
              </a:lnSpc>
              <a:spcBef>
                <a:spcPts val="601"/>
              </a:spcBef>
              <a:spcAft>
                <a:spcPts val="601"/>
              </a:spcAft>
              <a:buClr>
                <a:srgbClr val="ffffff"/>
              </a:buClr>
              <a:buFont typeface="Wingdings" charset="2"/>
              <a:buChar char=""/>
            </a:pPr>
            <a:r>
              <a:rPr b="0" lang="it-IT" sz="2400" spc="-1" strike="noStrike">
                <a:solidFill>
                  <a:srgbClr val="ffffff"/>
                </a:solidFill>
                <a:latin typeface="Segoe UI Light"/>
              </a:rPr>
              <a:t>Strategia Social </a:t>
            </a:r>
            <a:r>
              <a:rPr b="0" lang="it-IT" sz="2200" spc="-1" strike="noStrike">
                <a:solidFill>
                  <a:srgbClr val="ffffff"/>
                </a:solidFill>
                <a:latin typeface="Segoe UI Light"/>
              </a:rPr>
              <a:t>(facebook, Instagram, App, …)</a:t>
            </a:r>
            <a:endParaRPr b="0" lang="it-IT" sz="2200" spc="-1" strike="noStrike">
              <a:latin typeface="Arial"/>
            </a:endParaRPr>
          </a:p>
        </p:txBody>
      </p:sp>
      <p:sp>
        <p:nvSpPr>
          <p:cNvPr id="535" name="CustomShape 11"/>
          <p:cNvSpPr/>
          <p:nvPr/>
        </p:nvSpPr>
        <p:spPr>
          <a:xfrm>
            <a:off x="4158720" y="4396320"/>
            <a:ext cx="3977640" cy="2224440"/>
          </a:xfrm>
          <a:prstGeom prst="rect">
            <a:avLst/>
          </a:prstGeom>
          <a:solidFill>
            <a:srgbClr val="fe5e55"/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  <a:spcBef>
                <a:spcPts val="601"/>
              </a:spcBef>
              <a:spcAft>
                <a:spcPts val="601"/>
              </a:spcAft>
            </a:pPr>
            <a:r>
              <a:rPr b="1" lang="it-IT" sz="2400" spc="-1" strike="noStrike">
                <a:solidFill>
                  <a:srgbClr val="ffffff"/>
                </a:solidFill>
                <a:latin typeface="Segoe UI Light"/>
              </a:rPr>
              <a:t>MATERIALE INFORMATIVO DELL'AMBITO</a:t>
            </a:r>
            <a:endParaRPr b="0" lang="it-IT" sz="2400" spc="-1" strike="noStrike">
              <a:latin typeface="Arial"/>
            </a:endParaRPr>
          </a:p>
          <a:p>
            <a:pPr marL="357120" indent="-356760">
              <a:lnSpc>
                <a:spcPct val="100000"/>
              </a:lnSpc>
              <a:spcBef>
                <a:spcPts val="601"/>
              </a:spcBef>
              <a:spcAft>
                <a:spcPts val="601"/>
              </a:spcAft>
              <a:buClr>
                <a:srgbClr val="ffffff"/>
              </a:buClr>
              <a:buFont typeface="Wingdings" charset="2"/>
              <a:buChar char=""/>
            </a:pPr>
            <a:r>
              <a:rPr b="0" lang="it-IT" sz="2400" spc="-1" strike="noStrike">
                <a:solidFill>
                  <a:srgbClr val="ffffff"/>
                </a:solidFill>
                <a:latin typeface="Segoe UI Light"/>
              </a:rPr>
              <a:t>Materiale informativo</a:t>
            </a:r>
            <a:endParaRPr b="0" lang="it-IT" sz="2400" spc="-1" strike="noStrike">
              <a:latin typeface="Arial"/>
            </a:endParaRPr>
          </a:p>
          <a:p>
            <a:pPr marL="357120" indent="-356760">
              <a:lnSpc>
                <a:spcPct val="100000"/>
              </a:lnSpc>
              <a:spcBef>
                <a:spcPts val="601"/>
              </a:spcBef>
              <a:spcAft>
                <a:spcPts val="601"/>
              </a:spcAft>
              <a:buClr>
                <a:srgbClr val="ffffff"/>
              </a:buClr>
              <a:buFont typeface="Wingdings" charset="2"/>
              <a:buChar char=""/>
            </a:pPr>
            <a:r>
              <a:rPr b="0" lang="it-IT" sz="2400" spc="-1" strike="noStrike">
                <a:solidFill>
                  <a:srgbClr val="ffffff"/>
                </a:solidFill>
                <a:latin typeface="Segoe UI Light"/>
              </a:rPr>
              <a:t>Archivio fotografico-video su territorio e prodotti</a:t>
            </a:r>
            <a:endParaRPr b="0" lang="it-IT" sz="2400" spc="-1" strike="noStrike">
              <a:latin typeface="Arial"/>
            </a:endParaRPr>
          </a:p>
        </p:txBody>
      </p:sp>
      <p:sp>
        <p:nvSpPr>
          <p:cNvPr id="536" name="CustomShape 12"/>
          <p:cNvSpPr/>
          <p:nvPr/>
        </p:nvSpPr>
        <p:spPr>
          <a:xfrm>
            <a:off x="8327880" y="3279240"/>
            <a:ext cx="3643200" cy="185868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  <a:spcBef>
                <a:spcPts val="601"/>
              </a:spcBef>
              <a:spcAft>
                <a:spcPts val="601"/>
              </a:spcAft>
            </a:pPr>
            <a:r>
              <a:rPr b="1" lang="it-IT" sz="2400" spc="-1" strike="noStrike">
                <a:solidFill>
                  <a:srgbClr val="ffffff"/>
                </a:solidFill>
                <a:latin typeface="Segoe UI Light"/>
              </a:rPr>
              <a:t>PROMOZIONE (per ogni prodotto tematico)</a:t>
            </a:r>
            <a:endParaRPr b="0" lang="it-IT" sz="2400" spc="-1" strike="noStrike">
              <a:latin typeface="Arial"/>
            </a:endParaRPr>
          </a:p>
          <a:p>
            <a:pPr marL="357120" indent="-356760">
              <a:lnSpc>
                <a:spcPct val="100000"/>
              </a:lnSpc>
              <a:spcBef>
                <a:spcPts val="601"/>
              </a:spcBef>
              <a:spcAft>
                <a:spcPts val="601"/>
              </a:spcAft>
              <a:buClr>
                <a:srgbClr val="ffffff"/>
              </a:buClr>
              <a:buFont typeface="Wingdings" charset="2"/>
              <a:buChar char=""/>
            </a:pPr>
            <a:r>
              <a:rPr b="0" lang="it-IT" sz="2400" spc="-1" strike="noStrike">
                <a:solidFill>
                  <a:srgbClr val="ffffff"/>
                </a:solidFill>
                <a:latin typeface="Segoe UI Light"/>
              </a:rPr>
              <a:t>Visibilità commerciale</a:t>
            </a:r>
            <a:endParaRPr b="0" lang="it-IT" sz="2400" spc="-1" strike="noStrike">
              <a:latin typeface="Arial"/>
            </a:endParaRPr>
          </a:p>
          <a:p>
            <a:pPr marL="357120" indent="-356760">
              <a:lnSpc>
                <a:spcPct val="100000"/>
              </a:lnSpc>
              <a:spcBef>
                <a:spcPts val="601"/>
              </a:spcBef>
              <a:spcAft>
                <a:spcPts val="601"/>
              </a:spcAft>
              <a:buClr>
                <a:srgbClr val="ffffff"/>
              </a:buClr>
              <a:buFont typeface="Wingdings" charset="2"/>
              <a:buChar char=""/>
            </a:pPr>
            <a:r>
              <a:rPr b="0" lang="it-IT" sz="2400" spc="-1" strike="noStrike">
                <a:solidFill>
                  <a:srgbClr val="ffffff"/>
                </a:solidFill>
                <a:latin typeface="Segoe UI Light"/>
              </a:rPr>
              <a:t>Visibilità sui media</a:t>
            </a:r>
            <a:endParaRPr b="0" lang="it-IT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CustomShape 1"/>
          <p:cNvSpPr/>
          <p:nvPr/>
        </p:nvSpPr>
        <p:spPr>
          <a:xfrm>
            <a:off x="0" y="266760"/>
            <a:ext cx="12191760" cy="5522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538" name="Group 2"/>
          <p:cNvGrpSpPr/>
          <p:nvPr/>
        </p:nvGrpSpPr>
        <p:grpSpPr>
          <a:xfrm>
            <a:off x="271440" y="171360"/>
            <a:ext cx="790200" cy="742680"/>
            <a:chOff x="271440" y="171360"/>
            <a:chExt cx="790200" cy="742680"/>
          </a:xfrm>
        </p:grpSpPr>
        <p:sp>
          <p:nvSpPr>
            <p:cNvPr id="539" name="CustomShape 3"/>
            <p:cNvSpPr/>
            <p:nvPr/>
          </p:nvSpPr>
          <p:spPr>
            <a:xfrm>
              <a:off x="271440" y="171360"/>
              <a:ext cx="742680" cy="74268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540" name="CustomShape 4"/>
            <p:cNvSpPr/>
            <p:nvPr/>
          </p:nvSpPr>
          <p:spPr>
            <a:xfrm>
              <a:off x="1014480" y="171360"/>
              <a:ext cx="47160" cy="95040"/>
            </a:xfrm>
            <a:prstGeom prst="rtTriangle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541" name="CustomShape 5"/>
            <p:cNvSpPr/>
            <p:nvPr/>
          </p:nvSpPr>
          <p:spPr>
            <a:xfrm flipV="1">
              <a:off x="1014480" y="819000"/>
              <a:ext cx="47160" cy="95040"/>
            </a:xfrm>
            <a:prstGeom prst="rtTriangle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</p:grpSp>
      <p:sp>
        <p:nvSpPr>
          <p:cNvPr id="542" name="CustomShape 6"/>
          <p:cNvSpPr/>
          <p:nvPr/>
        </p:nvSpPr>
        <p:spPr>
          <a:xfrm>
            <a:off x="1285920" y="329040"/>
            <a:ext cx="9635760" cy="427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spAutoFit/>
          </a:bodyPr>
          <a:p>
            <a:pPr>
              <a:lnSpc>
                <a:spcPct val="100000"/>
              </a:lnSpc>
            </a:pPr>
            <a:r>
              <a:rPr b="0" lang="it-IT" sz="2800" spc="-1" strike="noStrike">
                <a:solidFill>
                  <a:srgbClr val="ffffff"/>
                </a:solidFill>
                <a:latin typeface="Century Gothic"/>
              </a:rPr>
              <a:t>PIANO DELLE AZIONI – Azioni B2B</a:t>
            </a:r>
            <a:endParaRPr b="0" lang="it-IT" sz="2800" spc="-1" strike="noStrike">
              <a:latin typeface="Arial"/>
            </a:endParaRPr>
          </a:p>
        </p:txBody>
      </p:sp>
      <p:sp>
        <p:nvSpPr>
          <p:cNvPr id="543" name="TextShape 7"/>
          <p:cNvSpPr txBox="1"/>
          <p:nvPr/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79B02FE7-F217-4376-91BA-84720E6527DC}" type="slidenum">
              <a:rPr b="0" lang="it-IT" sz="1200" spc="-1" strike="noStrike">
                <a:solidFill>
                  <a:srgbClr val="8b8b8b"/>
                </a:solidFill>
                <a:latin typeface="Segoe UI Light"/>
              </a:rPr>
              <a:t>&lt;numero&gt;</a:t>
            </a:fld>
            <a:endParaRPr b="0" lang="it-IT" sz="1200" spc="-1" strike="noStrike">
              <a:latin typeface="Times New Roman"/>
            </a:endParaRPr>
          </a:p>
        </p:txBody>
      </p:sp>
      <p:graphicFrame>
        <p:nvGraphicFramePr>
          <p:cNvPr id="544" name="Table 8"/>
          <p:cNvGraphicFramePr/>
          <p:nvPr/>
        </p:nvGraphicFramePr>
        <p:xfrm>
          <a:off x="147600" y="1149120"/>
          <a:ext cx="4920120" cy="1748520"/>
        </p:xfrm>
        <a:graphic>
          <a:graphicData uri="http://schemas.openxmlformats.org/drawingml/2006/table">
            <a:tbl>
              <a:tblPr/>
              <a:tblGrid>
                <a:gridCol w="4920120"/>
              </a:tblGrid>
              <a:tr h="1512360"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it-IT" sz="2000" spc="-1" strike="noStrike" cap="small">
                          <a:solidFill>
                            <a:srgbClr val="000000"/>
                          </a:solidFill>
                          <a:latin typeface="Segoe UI Light"/>
                        </a:rPr>
                        <a:t>Partecipazione sia come Ambito sia come Operatori del Territorio, in Collaborazione con </a:t>
                      </a:r>
                      <a:r>
                        <a:rPr b="1" lang="it-IT" sz="2400" spc="-1" strike="noStrike" cap="small">
                          <a:solidFill>
                            <a:srgbClr val="000000"/>
                          </a:solidFill>
                          <a:latin typeface="Segoe UI Light"/>
                        </a:rPr>
                        <a:t>TPT</a:t>
                      </a:r>
                      <a:r>
                        <a:rPr b="1" lang="it-IT" sz="2000" spc="-1" strike="noStrike" cap="small">
                          <a:solidFill>
                            <a:srgbClr val="000000"/>
                          </a:solidFill>
                          <a:latin typeface="Segoe UI Light"/>
                        </a:rPr>
                        <a:t>, alle seguenti Fiere:</a:t>
                      </a:r>
                      <a:endParaRPr b="0" lang="it-IT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noFill/>
                    </a:lnB>
                    <a:noFill/>
                  </a:tcPr>
                </a:tc>
              </a:tr>
              <a:tr h="2112120">
                <a:tc>
                  <a:txBody>
                    <a:bodyPr anchor="ctr">
                      <a:noAutofit/>
                    </a:bodyPr>
                    <a:p>
                      <a:pPr marL="285840" indent="-285480">
                        <a:lnSpc>
                          <a:spcPct val="100000"/>
                        </a:lnSpc>
                        <a:spcBef>
                          <a:spcPts val="300"/>
                        </a:spcBef>
                        <a:buClr>
                          <a:srgbClr val="008080"/>
                        </a:buClr>
                        <a:buFont typeface="Wingdings" charset="2"/>
                        <a:buChar char=""/>
                      </a:pPr>
                      <a:r>
                        <a:rPr b="0" lang="it-IT" sz="1800" spc="-1" strike="noStrike">
                          <a:solidFill>
                            <a:srgbClr val="008080"/>
                          </a:solidFill>
                          <a:latin typeface="Segoe UI Light"/>
                        </a:rPr>
                        <a:t>ITB Berlino</a:t>
                      </a:r>
                      <a:endParaRPr b="0" lang="it-IT" sz="1800" spc="-1" strike="noStrike">
                        <a:latin typeface="Arial"/>
                      </a:endParaRPr>
                    </a:p>
                    <a:p>
                      <a:pPr marL="285840" indent="-285480">
                        <a:lnSpc>
                          <a:spcPct val="100000"/>
                        </a:lnSpc>
                        <a:spcBef>
                          <a:spcPts val="300"/>
                        </a:spcBef>
                        <a:buClr>
                          <a:srgbClr val="008080"/>
                        </a:buClr>
                        <a:buFont typeface="Wingdings" charset="2"/>
                        <a:buChar char=""/>
                      </a:pPr>
                      <a:r>
                        <a:rPr b="0" lang="it-IT" sz="1800" spc="-1" strike="noStrike">
                          <a:solidFill>
                            <a:srgbClr val="008080"/>
                          </a:solidFill>
                          <a:latin typeface="Segoe UI Light"/>
                        </a:rPr>
                        <a:t>MITT Mosca</a:t>
                      </a:r>
                      <a:endParaRPr b="0" lang="it-IT" sz="1800" spc="-1" strike="noStrike">
                        <a:latin typeface="Arial"/>
                      </a:endParaRPr>
                    </a:p>
                    <a:p>
                      <a:pPr marL="285840" indent="-285480">
                        <a:lnSpc>
                          <a:spcPct val="100000"/>
                        </a:lnSpc>
                        <a:spcBef>
                          <a:spcPts val="300"/>
                        </a:spcBef>
                        <a:buClr>
                          <a:srgbClr val="008080"/>
                        </a:buClr>
                        <a:buFont typeface="Wingdings" charset="2"/>
                        <a:buChar char=""/>
                      </a:pPr>
                      <a:r>
                        <a:rPr b="0" lang="it-IT" sz="1800" spc="-1" strike="noStrike">
                          <a:solidFill>
                            <a:srgbClr val="008080"/>
                          </a:solidFill>
                          <a:latin typeface="Segoe UI Light"/>
                        </a:rPr>
                        <a:t>WTM Londra</a:t>
                      </a:r>
                      <a:endParaRPr b="0" lang="it-IT" sz="1800" spc="-1" strike="noStrike">
                        <a:latin typeface="Arial"/>
                      </a:endParaRPr>
                    </a:p>
                    <a:p>
                      <a:pPr marL="285840" indent="-285480">
                        <a:lnSpc>
                          <a:spcPct val="100000"/>
                        </a:lnSpc>
                        <a:spcBef>
                          <a:spcPts val="300"/>
                        </a:spcBef>
                        <a:buClr>
                          <a:srgbClr val="008080"/>
                        </a:buClr>
                        <a:buFont typeface="Wingdings" charset="2"/>
                        <a:buChar char=""/>
                      </a:pPr>
                      <a:r>
                        <a:rPr b="0" lang="it-IT" sz="1800" spc="-1" strike="noStrike">
                          <a:solidFill>
                            <a:srgbClr val="008080"/>
                          </a:solidFill>
                          <a:latin typeface="Segoe UI Light"/>
                        </a:rPr>
                        <a:t>ITML Asia Pacifico Singapore</a:t>
                      </a:r>
                      <a:endParaRPr b="0" lang="it-IT" sz="1800" spc="-1" strike="noStrike">
                        <a:latin typeface="Arial"/>
                      </a:endParaRPr>
                    </a:p>
                    <a:p>
                      <a:pPr marL="285840" indent="-285480">
                        <a:lnSpc>
                          <a:spcPct val="100000"/>
                        </a:lnSpc>
                        <a:spcBef>
                          <a:spcPts val="300"/>
                        </a:spcBef>
                        <a:buClr>
                          <a:srgbClr val="008080"/>
                        </a:buClr>
                        <a:buFont typeface="Wingdings" charset="2"/>
                        <a:buChar char=""/>
                      </a:pPr>
                      <a:r>
                        <a:rPr b="0" lang="it-IT" sz="1800" spc="-1" strike="noStrike">
                          <a:solidFill>
                            <a:srgbClr val="008080"/>
                          </a:solidFill>
                          <a:latin typeface="Segoe UI Light"/>
                        </a:rPr>
                        <a:t>ITML China Shanghai</a:t>
                      </a:r>
                      <a:endParaRPr b="0" lang="it-IT" sz="1800" spc="-1" strike="noStrike">
                        <a:latin typeface="Arial"/>
                      </a:endParaRPr>
                    </a:p>
                    <a:p>
                      <a:pPr marL="285840" indent="-285480">
                        <a:lnSpc>
                          <a:spcPct val="100000"/>
                        </a:lnSpc>
                        <a:spcBef>
                          <a:spcPts val="300"/>
                        </a:spcBef>
                        <a:buClr>
                          <a:srgbClr val="008080"/>
                        </a:buClr>
                        <a:buFont typeface="Wingdings" charset="2"/>
                        <a:buChar char=""/>
                      </a:pPr>
                      <a:r>
                        <a:rPr b="0" lang="it-IT" sz="1800" spc="-1" strike="noStrike">
                          <a:solidFill>
                            <a:srgbClr val="008080"/>
                          </a:solidFill>
                          <a:latin typeface="Segoe UI Light"/>
                        </a:rPr>
                        <a:t>NATIONAL WEDDING SHOW Londra</a:t>
                      </a:r>
                      <a:endParaRPr b="0" lang="it-IT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solidFill>
                        <a:srgbClr val="c00000"/>
                      </a:solidFill>
                    </a:lnB>
                    <a:noFill/>
                  </a:tcPr>
                </a:tc>
              </a:tr>
              <a:tr h="347760">
                <a:tc>
                  <a:tcPr marL="91440" marR="91440">
                    <a:lnL w="12240">
                      <a:noFill/>
                    </a:lnL>
                    <a:lnR w="12240">
                      <a:noFill/>
                    </a:lnR>
                    <a:lnT w="12240">
                      <a:solidFill>
                        <a:srgbClr val="c00000"/>
                      </a:solidFill>
                    </a:lnT>
                    <a:lnB w="12240">
                      <a:noFill/>
                    </a:lnB>
                    <a:noFill/>
                  </a:tcPr>
                </a:tc>
              </a:tr>
              <a:tr h="1107000"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spcBef>
                          <a:spcPts val="601"/>
                        </a:spcBef>
                        <a:spcAft>
                          <a:spcPts val="601"/>
                        </a:spcAft>
                      </a:pPr>
                      <a:r>
                        <a:rPr b="1" lang="it-IT" sz="2000" spc="-1" strike="noStrike" cap="small">
                          <a:solidFill>
                            <a:srgbClr val="000000"/>
                          </a:solidFill>
                          <a:latin typeface="Segoe UI Light"/>
                        </a:rPr>
                        <a:t>Altre Azioni Strategiche da sviluppare in collaborazione con TPT:</a:t>
                      </a:r>
                      <a:endParaRPr b="0" lang="it-IT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noFill/>
                    </a:lnB>
                    <a:noFill/>
                  </a:tcPr>
                </a:tc>
              </a:tr>
              <a:tr h="1425960">
                <a:tc>
                  <a:txBody>
                    <a:bodyPr anchor="ctr">
                      <a:noAutofit/>
                    </a:bodyPr>
                    <a:p>
                      <a:pPr marL="285840" indent="-285480">
                        <a:lnSpc>
                          <a:spcPct val="100000"/>
                        </a:lnSpc>
                        <a:spcBef>
                          <a:spcPts val="300"/>
                        </a:spcBef>
                        <a:buClr>
                          <a:srgbClr val="008080"/>
                        </a:buClr>
                        <a:buFont typeface="Wingdings" charset="2"/>
                        <a:buChar char=""/>
                      </a:pPr>
                      <a:r>
                        <a:rPr b="0" lang="it-IT" sz="1800" spc="-1" strike="noStrike">
                          <a:solidFill>
                            <a:srgbClr val="008080"/>
                          </a:solidFill>
                          <a:latin typeface="Segoe UI Light"/>
                        </a:rPr>
                        <a:t>F.REE Monaco (LEISURE)</a:t>
                      </a:r>
                      <a:endParaRPr b="0" lang="it-IT" sz="1800" spc="-1" strike="noStrike">
                        <a:latin typeface="Arial"/>
                      </a:endParaRPr>
                    </a:p>
                    <a:p>
                      <a:pPr marL="285840" indent="-285480">
                        <a:lnSpc>
                          <a:spcPct val="100000"/>
                        </a:lnSpc>
                        <a:spcBef>
                          <a:spcPts val="300"/>
                        </a:spcBef>
                        <a:buClr>
                          <a:srgbClr val="008080"/>
                        </a:buClr>
                        <a:buFont typeface="Wingdings" charset="2"/>
                        <a:buChar char=""/>
                      </a:pPr>
                      <a:r>
                        <a:rPr b="0" lang="it-IT" sz="1800" spc="-1" strike="noStrike">
                          <a:solidFill>
                            <a:srgbClr val="008080"/>
                          </a:solidFill>
                          <a:latin typeface="Segoe UI Light"/>
                        </a:rPr>
                        <a:t>M&amp;M NETWORK EVENT Firenze (MICE)</a:t>
                      </a:r>
                      <a:endParaRPr b="0" lang="it-IT" sz="1800" spc="-1" strike="noStrike">
                        <a:latin typeface="Arial"/>
                      </a:endParaRPr>
                    </a:p>
                    <a:p>
                      <a:pPr marL="285840" indent="-285480">
                        <a:lnSpc>
                          <a:spcPct val="100000"/>
                        </a:lnSpc>
                        <a:spcBef>
                          <a:spcPts val="601"/>
                        </a:spcBef>
                        <a:buClr>
                          <a:srgbClr val="008080"/>
                        </a:buClr>
                        <a:buFont typeface="Wingdings" charset="2"/>
                        <a:buChar char=""/>
                      </a:pPr>
                      <a:r>
                        <a:rPr b="0" lang="it-IT" sz="1800" spc="-1" strike="noStrike">
                          <a:solidFill>
                            <a:srgbClr val="008080"/>
                          </a:solidFill>
                          <a:latin typeface="Segoe UI Light"/>
                        </a:rPr>
                        <a:t>HCSC e HVCS di Sailing Challenge Corporate Sailing Events &amp; Regattas (MICE)</a:t>
                      </a:r>
                      <a:endParaRPr b="0" lang="it-IT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solidFill>
                        <a:srgbClr val="c00000"/>
                      </a:solidFill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545" name="Table 9"/>
          <p:cNvGraphicFramePr/>
          <p:nvPr/>
        </p:nvGraphicFramePr>
        <p:xfrm>
          <a:off x="5894640" y="1087200"/>
          <a:ext cx="6240240" cy="2516760"/>
        </p:xfrm>
        <a:graphic>
          <a:graphicData uri="http://schemas.openxmlformats.org/drawingml/2006/table">
            <a:tbl>
              <a:tblPr/>
              <a:tblGrid>
                <a:gridCol w="2195280"/>
                <a:gridCol w="4044960"/>
              </a:tblGrid>
              <a:tr h="2460600">
                <a:tc gridSpan="2"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i="1" lang="it-IT" sz="2000" spc="-1" strike="noStrike" cap="small">
                          <a:solidFill>
                            <a:srgbClr val="000000"/>
                          </a:solidFill>
                          <a:latin typeface="Segoe UI Light"/>
                        </a:rPr>
                        <a:t>Attivazione di un Partenariato pubblico/privato con Destination Florence Convention &amp; Visitors Bureau per la Valorizzazione della Destinazione Firenze e Area Fiorentina e per la Promozione del Tessuto Economico Locale. Azioni già in Programma</a:t>
                      </a:r>
                      <a:endParaRPr b="0" lang="it-IT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solidFill>
                        <a:srgbClr val="c00000"/>
                      </a:solidFill>
                    </a:lnB>
                    <a:noFill/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</a:tr>
              <a:tr h="396720"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spcBef>
                          <a:spcPts val="601"/>
                        </a:spcBef>
                        <a:spcAft>
                          <a:spcPts val="601"/>
                        </a:spcAft>
                      </a:pPr>
                      <a:r>
                        <a:rPr b="0" lang="it-IT" sz="1800" spc="-1" strike="noStrike">
                          <a:solidFill>
                            <a:srgbClr val="000000"/>
                          </a:solidFill>
                          <a:latin typeface="Segoe UI Light"/>
                        </a:rPr>
                        <a:t>Azione-Progetto</a:t>
                      </a:r>
                      <a:endParaRPr b="0" lang="it-IT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noFill/>
                    </a:lnL>
                    <a:lnR w="12240">
                      <a:noFill/>
                    </a:lnR>
                    <a:lnT w="12240">
                      <a:solidFill>
                        <a:srgbClr val="c00000"/>
                      </a:solidFill>
                    </a:lnT>
                    <a:lnB w="12240">
                      <a:solidFill>
                        <a:srgbClr val="c00000"/>
                      </a:solidFill>
                    </a:lnB>
                    <a:noFill/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spcBef>
                          <a:spcPts val="601"/>
                        </a:spcBef>
                        <a:spcAft>
                          <a:spcPts val="601"/>
                        </a:spcAft>
                      </a:pPr>
                      <a:r>
                        <a:rPr b="0" lang="it-IT" sz="1800" spc="-1" strike="noStrike">
                          <a:solidFill>
                            <a:srgbClr val="000000"/>
                          </a:solidFill>
                          <a:latin typeface="Segoe UI Light"/>
                        </a:rPr>
                        <a:t>Prodotti</a:t>
                      </a:r>
                      <a:endParaRPr b="0" lang="it-IT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noFill/>
                    </a:lnL>
                    <a:lnR w="12240">
                      <a:noFill/>
                    </a:lnR>
                    <a:lnT w="12240">
                      <a:solidFill>
                        <a:srgbClr val="c00000"/>
                      </a:solidFill>
                    </a:lnT>
                    <a:lnB w="12240">
                      <a:solidFill>
                        <a:srgbClr val="c00000"/>
                      </a:solidFill>
                    </a:lnB>
                    <a:noFill/>
                  </a:tcPr>
                </a:tc>
              </a:tr>
              <a:tr h="1616400">
                <a:tc>
                  <a:txBody>
                    <a:bodyPr anchor="ctr">
                      <a:noAutofit/>
                    </a:bodyPr>
                    <a:p>
                      <a:pPr marL="285840" indent="-285480">
                        <a:lnSpc>
                          <a:spcPct val="100000"/>
                        </a:lnSpc>
                        <a:spcBef>
                          <a:spcPts val="601"/>
                        </a:spcBef>
                        <a:spcAft>
                          <a:spcPts val="601"/>
                        </a:spcAft>
                        <a:buClr>
                          <a:srgbClr val="008080"/>
                        </a:buClr>
                        <a:buFont typeface="Wingdings" charset="2"/>
                        <a:buChar char=""/>
                      </a:pPr>
                      <a:r>
                        <a:rPr b="0" lang="it-IT" sz="1800" spc="-1" strike="noStrike">
                          <a:solidFill>
                            <a:srgbClr val="008080"/>
                          </a:solidFill>
                          <a:latin typeface="Segoe UI Light"/>
                        </a:rPr>
                        <a:t>BUY TUSCANY 2020</a:t>
                      </a:r>
                      <a:endParaRPr b="0" lang="it-IT" sz="1800" spc="-1" strike="noStrike">
                        <a:latin typeface="Arial"/>
                      </a:endParaRPr>
                    </a:p>
                    <a:p>
                      <a:pPr marL="285840" indent="-285480">
                        <a:lnSpc>
                          <a:spcPct val="100000"/>
                        </a:lnSpc>
                        <a:spcBef>
                          <a:spcPts val="601"/>
                        </a:spcBef>
                        <a:spcAft>
                          <a:spcPts val="601"/>
                        </a:spcAft>
                        <a:buClr>
                          <a:srgbClr val="008080"/>
                        </a:buClr>
                        <a:buFont typeface="Wingdings" charset="2"/>
                        <a:buChar char=""/>
                      </a:pPr>
                      <a:r>
                        <a:rPr b="0" lang="it-IT" sz="1800" spc="-1" strike="noStrike">
                          <a:solidFill>
                            <a:srgbClr val="008080"/>
                          </a:solidFill>
                          <a:latin typeface="Segoe UI Light"/>
                        </a:rPr>
                        <a:t>BIT MILANO</a:t>
                      </a:r>
                      <a:endParaRPr b="0" lang="it-IT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noFill/>
                    </a:lnL>
                    <a:lnR w="12240">
                      <a:noFill/>
                    </a:lnR>
                    <a:lnT w="12240">
                      <a:solidFill>
                        <a:srgbClr val="c00000"/>
                      </a:solidFill>
                    </a:lnT>
                    <a:lnB w="12240">
                      <a:solidFill>
                        <a:srgbClr val="c00000"/>
                      </a:solidFill>
                    </a:lnB>
                    <a:noFill/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-IT" sz="1800" spc="-1" strike="noStrike">
                          <a:solidFill>
                            <a:srgbClr val="000000"/>
                          </a:solidFill>
                          <a:latin typeface="Segoe UI Light"/>
                        </a:rPr>
                        <a:t>VIAGGI D'ARTE (short break – viaggi d'arte – eventi culturali)</a:t>
                      </a:r>
                      <a:endParaRPr b="0" lang="it-IT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-IT" sz="1800" spc="-1" strike="noStrike">
                          <a:solidFill>
                            <a:srgbClr val="000000"/>
                          </a:solidFill>
                          <a:latin typeface="Segoe UI Light"/>
                        </a:rPr>
                        <a:t>SLOW TOURISM (natura – sport outdoor – cammini – short break–relax)</a:t>
                      </a:r>
                      <a:endParaRPr b="0" lang="it-IT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-IT" sz="1800" spc="-1" strike="noStrike">
                          <a:solidFill>
                            <a:srgbClr val="000000"/>
                          </a:solidFill>
                          <a:latin typeface="Segoe UI Light"/>
                        </a:rPr>
                        <a:t>LUXURY (shopping, wedding)</a:t>
                      </a:r>
                      <a:endParaRPr b="0" lang="it-IT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noFill/>
                    </a:lnL>
                    <a:lnR w="12240">
                      <a:noFill/>
                    </a:lnR>
                    <a:lnT w="12240">
                      <a:solidFill>
                        <a:srgbClr val="c00000"/>
                      </a:solidFill>
                    </a:lnT>
                    <a:lnB w="12240">
                      <a:solidFill>
                        <a:srgbClr val="c00000"/>
                      </a:solidFill>
                    </a:lnB>
                    <a:noFill/>
                  </a:tcPr>
                </a:tc>
              </a:tr>
              <a:tr h="701640">
                <a:tc>
                  <a:txBody>
                    <a:bodyPr anchor="ctr">
                      <a:noAutofit/>
                    </a:bodyPr>
                    <a:p>
                      <a:pPr marL="285840" indent="-285480">
                        <a:lnSpc>
                          <a:spcPct val="100000"/>
                        </a:lnSpc>
                        <a:spcBef>
                          <a:spcPts val="601"/>
                        </a:spcBef>
                        <a:spcAft>
                          <a:spcPts val="601"/>
                        </a:spcAft>
                        <a:buClr>
                          <a:srgbClr val="008080"/>
                        </a:buClr>
                        <a:buFont typeface="Wingdings" charset="2"/>
                        <a:buChar char=""/>
                      </a:pPr>
                      <a:r>
                        <a:rPr b="0" lang="it-IT" sz="1800" spc="-1" strike="noStrike">
                          <a:solidFill>
                            <a:srgbClr val="008080"/>
                          </a:solidFill>
                          <a:latin typeface="Segoe UI Light"/>
                        </a:rPr>
                        <a:t>WIM – Wedding Industry Meeting</a:t>
                      </a:r>
                      <a:endParaRPr b="0" lang="it-IT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noFill/>
                    </a:lnL>
                    <a:lnR w="12240">
                      <a:noFill/>
                    </a:lnR>
                    <a:lnT w="12240">
                      <a:solidFill>
                        <a:srgbClr val="c00000"/>
                      </a:solidFill>
                    </a:lnT>
                    <a:lnB w="12240">
                      <a:solidFill>
                        <a:srgbClr val="c00000"/>
                      </a:solidFill>
                    </a:lnB>
                    <a:noFill/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spcBef>
                          <a:spcPts val="601"/>
                        </a:spcBef>
                        <a:spcAft>
                          <a:spcPts val="601"/>
                        </a:spcAft>
                      </a:pPr>
                      <a:r>
                        <a:rPr b="0" lang="it-IT" sz="1800" spc="-1" strike="noStrike">
                          <a:solidFill>
                            <a:srgbClr val="000000"/>
                          </a:solidFill>
                          <a:latin typeface="Segoe UI Light"/>
                        </a:rPr>
                        <a:t>LUXURY (celebrations)</a:t>
                      </a:r>
                      <a:endParaRPr b="0" lang="it-IT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noFill/>
                    </a:lnL>
                    <a:lnR w="12240">
                      <a:noFill/>
                    </a:lnR>
                    <a:lnT w="12240">
                      <a:solidFill>
                        <a:srgbClr val="c00000"/>
                      </a:solidFill>
                    </a:lnT>
                    <a:lnB w="12240">
                      <a:solidFill>
                        <a:srgbClr val="c00000"/>
                      </a:solidFill>
                    </a:lnB>
                    <a:noFill/>
                  </a:tcPr>
                </a:tc>
              </a:tr>
              <a:tr h="396720">
                <a:tc>
                  <a:txBody>
                    <a:bodyPr anchor="ctr">
                      <a:noAutofit/>
                    </a:bodyPr>
                    <a:p>
                      <a:pPr marL="285840" indent="-285480">
                        <a:lnSpc>
                          <a:spcPct val="100000"/>
                        </a:lnSpc>
                        <a:spcBef>
                          <a:spcPts val="601"/>
                        </a:spcBef>
                        <a:spcAft>
                          <a:spcPts val="601"/>
                        </a:spcAft>
                        <a:buClr>
                          <a:srgbClr val="008080"/>
                        </a:buClr>
                        <a:buFont typeface="Wingdings" charset="2"/>
                        <a:buChar char=""/>
                      </a:pPr>
                      <a:r>
                        <a:rPr b="0" lang="it-IT" sz="1800" spc="-1" strike="noStrike">
                          <a:solidFill>
                            <a:srgbClr val="008080"/>
                          </a:solidFill>
                          <a:latin typeface="Segoe UI Light"/>
                        </a:rPr>
                        <a:t>ATM Dubai</a:t>
                      </a:r>
                      <a:endParaRPr b="0" lang="it-IT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noFill/>
                    </a:lnL>
                    <a:lnR w="12240">
                      <a:noFill/>
                    </a:lnR>
                    <a:lnT w="12240">
                      <a:solidFill>
                        <a:srgbClr val="c00000"/>
                      </a:solidFill>
                    </a:lnT>
                    <a:lnB w="12240">
                      <a:solidFill>
                        <a:srgbClr val="c00000"/>
                      </a:solidFill>
                    </a:lnB>
                    <a:noFill/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spcBef>
                          <a:spcPts val="601"/>
                        </a:spcBef>
                        <a:spcAft>
                          <a:spcPts val="601"/>
                        </a:spcAft>
                      </a:pPr>
                      <a:r>
                        <a:rPr b="0" lang="it-IT" sz="1800" spc="-1" strike="noStrike">
                          <a:solidFill>
                            <a:srgbClr val="000000"/>
                          </a:solidFill>
                          <a:latin typeface="Segoe UI Light"/>
                        </a:rPr>
                        <a:t>LUXURY (celebrations, shopping)</a:t>
                      </a:r>
                      <a:endParaRPr b="0" lang="it-IT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noFill/>
                    </a:lnL>
                    <a:lnR w="12240">
                      <a:noFill/>
                    </a:lnR>
                    <a:lnT w="12240">
                      <a:solidFill>
                        <a:srgbClr val="c00000"/>
                      </a:solidFill>
                    </a:lnT>
                    <a:lnB w="12240">
                      <a:solidFill>
                        <a:srgbClr val="c00000"/>
                      </a:solidFill>
                    </a:lnB>
                    <a:noFill/>
                  </a:tcPr>
                </a:tc>
              </a:tr>
              <a:tr h="854280">
                <a:tc>
                  <a:txBody>
                    <a:bodyPr anchor="ctr">
                      <a:noAutofit/>
                    </a:bodyPr>
                    <a:p>
                      <a:pPr marL="285840" indent="-285480">
                        <a:lnSpc>
                          <a:spcPct val="100000"/>
                        </a:lnSpc>
                        <a:spcBef>
                          <a:spcPts val="601"/>
                        </a:spcBef>
                        <a:spcAft>
                          <a:spcPts val="601"/>
                        </a:spcAft>
                        <a:buClr>
                          <a:srgbClr val="008080"/>
                        </a:buClr>
                        <a:buFont typeface="Wingdings" charset="2"/>
                        <a:buChar char=""/>
                      </a:pPr>
                      <a:r>
                        <a:rPr b="0" lang="it-IT" sz="1800" spc="-1" strike="noStrike">
                          <a:solidFill>
                            <a:srgbClr val="008080"/>
                          </a:solidFill>
                          <a:latin typeface="Segoe UI Light"/>
                        </a:rPr>
                        <a:t>IMEX Francoforte</a:t>
                      </a:r>
                      <a:endParaRPr b="0" lang="it-IT" sz="1800" spc="-1" strike="noStrike">
                        <a:latin typeface="Arial"/>
                      </a:endParaRPr>
                    </a:p>
                    <a:p>
                      <a:pPr marL="285840" indent="-285480">
                        <a:lnSpc>
                          <a:spcPct val="100000"/>
                        </a:lnSpc>
                        <a:spcBef>
                          <a:spcPts val="601"/>
                        </a:spcBef>
                        <a:spcAft>
                          <a:spcPts val="601"/>
                        </a:spcAft>
                        <a:buClr>
                          <a:srgbClr val="008080"/>
                        </a:buClr>
                        <a:buFont typeface="Wingdings" charset="2"/>
                        <a:buChar char=""/>
                      </a:pPr>
                      <a:r>
                        <a:rPr b="0" lang="it-IT" sz="1800" spc="-1" strike="noStrike">
                          <a:solidFill>
                            <a:srgbClr val="008080"/>
                          </a:solidFill>
                          <a:latin typeface="Segoe UI Light"/>
                        </a:rPr>
                        <a:t>IMEX Las Vegas</a:t>
                      </a:r>
                      <a:endParaRPr b="0" lang="it-IT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noFill/>
                    </a:lnL>
                    <a:lnR w="12240">
                      <a:noFill/>
                    </a:lnR>
                    <a:lnT w="12240">
                      <a:solidFill>
                        <a:srgbClr val="c00000"/>
                      </a:solidFill>
                    </a:lnT>
                    <a:lnB w="12240">
                      <a:solidFill>
                        <a:srgbClr val="c00000"/>
                      </a:solidFill>
                    </a:lnB>
                    <a:noFill/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spcBef>
                          <a:spcPts val="601"/>
                        </a:spcBef>
                        <a:spcAft>
                          <a:spcPts val="601"/>
                        </a:spcAft>
                      </a:pPr>
                      <a:r>
                        <a:rPr b="0" lang="it-IT" sz="1800" spc="-1" strike="noStrike">
                          <a:solidFill>
                            <a:srgbClr val="000000"/>
                          </a:solidFill>
                          <a:latin typeface="Segoe UI Light"/>
                        </a:rPr>
                        <a:t>BUSINESS</a:t>
                      </a:r>
                      <a:endParaRPr b="0" lang="it-IT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noFill/>
                    </a:lnL>
                    <a:lnR w="12240">
                      <a:noFill/>
                    </a:lnR>
                    <a:lnT w="12240">
                      <a:solidFill>
                        <a:srgbClr val="c00000"/>
                      </a:solidFill>
                    </a:lnT>
                    <a:lnB w="12240">
                      <a:solidFill>
                        <a:srgbClr val="c00000"/>
                      </a:solidFill>
                    </a:lnB>
                    <a:noFill/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" name="CustomShape 1"/>
          <p:cNvSpPr/>
          <p:nvPr/>
        </p:nvSpPr>
        <p:spPr>
          <a:xfrm>
            <a:off x="0" y="266760"/>
            <a:ext cx="12191760" cy="5522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547" name="Group 2"/>
          <p:cNvGrpSpPr/>
          <p:nvPr/>
        </p:nvGrpSpPr>
        <p:grpSpPr>
          <a:xfrm>
            <a:off x="271440" y="171360"/>
            <a:ext cx="790200" cy="742680"/>
            <a:chOff x="271440" y="171360"/>
            <a:chExt cx="790200" cy="742680"/>
          </a:xfrm>
        </p:grpSpPr>
        <p:sp>
          <p:nvSpPr>
            <p:cNvPr id="548" name="CustomShape 3"/>
            <p:cNvSpPr/>
            <p:nvPr/>
          </p:nvSpPr>
          <p:spPr>
            <a:xfrm>
              <a:off x="271440" y="171360"/>
              <a:ext cx="742680" cy="74268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549" name="CustomShape 4"/>
            <p:cNvSpPr/>
            <p:nvPr/>
          </p:nvSpPr>
          <p:spPr>
            <a:xfrm>
              <a:off x="1014480" y="171360"/>
              <a:ext cx="47160" cy="95040"/>
            </a:xfrm>
            <a:prstGeom prst="rtTriangle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550" name="CustomShape 5"/>
            <p:cNvSpPr/>
            <p:nvPr/>
          </p:nvSpPr>
          <p:spPr>
            <a:xfrm flipV="1">
              <a:off x="1014480" y="819000"/>
              <a:ext cx="47160" cy="95040"/>
            </a:xfrm>
            <a:prstGeom prst="rtTriangle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</p:grpSp>
      <p:sp>
        <p:nvSpPr>
          <p:cNvPr id="551" name="CustomShape 6"/>
          <p:cNvSpPr/>
          <p:nvPr/>
        </p:nvSpPr>
        <p:spPr>
          <a:xfrm>
            <a:off x="1285920" y="329040"/>
            <a:ext cx="9635760" cy="427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spAutoFit/>
          </a:bodyPr>
          <a:p>
            <a:pPr>
              <a:lnSpc>
                <a:spcPct val="100000"/>
              </a:lnSpc>
            </a:pPr>
            <a:r>
              <a:rPr b="0" lang="it-IT" sz="2800" spc="-1" strike="noStrike">
                <a:solidFill>
                  <a:srgbClr val="ffffff"/>
                </a:solidFill>
                <a:latin typeface="Century Gothic"/>
              </a:rPr>
              <a:t>PIANO DELLE AZIONI – Azioni B2C</a:t>
            </a:r>
            <a:endParaRPr b="0" lang="it-IT" sz="2800" spc="-1" strike="noStrike">
              <a:latin typeface="Arial"/>
            </a:endParaRPr>
          </a:p>
        </p:txBody>
      </p:sp>
      <p:sp>
        <p:nvSpPr>
          <p:cNvPr id="552" name="TextShape 7"/>
          <p:cNvSpPr txBox="1"/>
          <p:nvPr/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94D9AB2A-F68A-42FE-AAF8-5D46407ED63B}" type="slidenum">
              <a:rPr b="0" lang="it-IT" sz="1200" spc="-1" strike="noStrike">
                <a:solidFill>
                  <a:srgbClr val="8b8b8b"/>
                </a:solidFill>
                <a:latin typeface="Segoe UI Light"/>
              </a:rPr>
              <a:t>&lt;numero&gt;</a:t>
            </a:fld>
            <a:endParaRPr b="0" lang="it-IT" sz="1200" spc="-1" strike="noStrike">
              <a:latin typeface="Times New Roman"/>
            </a:endParaRPr>
          </a:p>
        </p:txBody>
      </p:sp>
      <p:graphicFrame>
        <p:nvGraphicFramePr>
          <p:cNvPr id="553" name="Table 8"/>
          <p:cNvGraphicFramePr/>
          <p:nvPr/>
        </p:nvGraphicFramePr>
        <p:xfrm>
          <a:off x="140760" y="1600200"/>
          <a:ext cx="11785680" cy="4403160"/>
        </p:xfrm>
        <a:graphic>
          <a:graphicData uri="http://schemas.openxmlformats.org/drawingml/2006/table">
            <a:tbl>
              <a:tblPr/>
              <a:tblGrid>
                <a:gridCol w="1077840"/>
                <a:gridCol w="3168720"/>
                <a:gridCol w="247320"/>
                <a:gridCol w="2298240"/>
                <a:gridCol w="218880"/>
                <a:gridCol w="2282760"/>
                <a:gridCol w="218880"/>
                <a:gridCol w="2273040"/>
              </a:tblGrid>
              <a:tr h="901800">
                <a:tc>
                  <a:tcPr marL="91440" marR="91440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noFill/>
                    </a:lnB>
                    <a:noFill/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spcBef>
                          <a:spcPts val="601"/>
                        </a:spcBef>
                        <a:spcAft>
                          <a:spcPts val="601"/>
                        </a:spcAft>
                      </a:pPr>
                      <a:r>
                        <a:rPr b="1" lang="it-IT" sz="1600" spc="-1" strike="noStrike">
                          <a:solidFill>
                            <a:srgbClr val="000000"/>
                          </a:solidFill>
                          <a:latin typeface="Segoe UI Light"/>
                        </a:rPr>
                        <a:t>Strategia di Promozione Marketing (Destination Florence)</a:t>
                      </a:r>
                      <a:endParaRPr b="0" lang="it-IT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solidFill>
                        <a:srgbClr val="c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cPr marL="91440" marR="91440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noFill/>
                    </a:lnB>
                    <a:noFill/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spcBef>
                          <a:spcPts val="601"/>
                        </a:spcBef>
                        <a:spcAft>
                          <a:spcPts val="601"/>
                        </a:spcAft>
                      </a:pPr>
                      <a:r>
                        <a:rPr b="1" lang="it-IT" sz="1600" spc="-1" strike="noStrike">
                          <a:solidFill>
                            <a:srgbClr val="000000"/>
                          </a:solidFill>
                          <a:latin typeface="Segoe UI Light"/>
                        </a:rPr>
                        <a:t>Slow Tourism e Green Tourism</a:t>
                      </a:r>
                      <a:endParaRPr b="0" lang="it-IT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solidFill>
                        <a:srgbClr val="c00000"/>
                      </a:solidFill>
                    </a:lnB>
                    <a:solidFill>
                      <a:srgbClr val="ff0000">
                        <a:alpha val="50000"/>
                      </a:srgbClr>
                    </a:solidFill>
                  </a:tcPr>
                </a:tc>
                <a:tc>
                  <a:tcPr marL="91440" marR="91440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noFill/>
                    </a:lnB>
                    <a:noFill/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spcBef>
                          <a:spcPts val="601"/>
                        </a:spcBef>
                        <a:spcAft>
                          <a:spcPts val="601"/>
                        </a:spcAft>
                      </a:pPr>
                      <a:r>
                        <a:rPr b="1" lang="it-IT" sz="1600" spc="-1" strike="noStrike">
                          <a:solidFill>
                            <a:srgbClr val="000000"/>
                          </a:solidFill>
                          <a:latin typeface="Segoe UI Light"/>
                        </a:rPr>
                        <a:t>Promozione Territorio/Ambito Fiorentino </a:t>
                      </a:r>
                      <a:endParaRPr b="0" lang="it-IT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solidFill>
                        <a:srgbClr val="c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cPr marL="91440" marR="91440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noFill/>
                    </a:lnB>
                    <a:noFill/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spcBef>
                          <a:spcPts val="601"/>
                        </a:spcBef>
                        <a:spcAft>
                          <a:spcPts val="601"/>
                        </a:spcAft>
                      </a:pPr>
                      <a:r>
                        <a:rPr b="1" lang="it-IT" sz="1600" spc="-1" strike="noStrike">
                          <a:solidFill>
                            <a:srgbClr val="000000"/>
                          </a:solidFill>
                          <a:latin typeface="Segoe UI Light"/>
                        </a:rPr>
                        <a:t>We Chat - Cina</a:t>
                      </a:r>
                      <a:endParaRPr b="0" lang="it-IT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solidFill>
                        <a:srgbClr val="c00000"/>
                      </a:solidFill>
                    </a:lnB>
                    <a:solidFill>
                      <a:srgbClr val="fe5e55">
                        <a:alpha val="50000"/>
                      </a:srgbClr>
                    </a:solidFill>
                  </a:tcPr>
                </a:tc>
              </a:tr>
              <a:tr h="901800"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spcBef>
                          <a:spcPts val="601"/>
                        </a:spcBef>
                        <a:spcAft>
                          <a:spcPts val="601"/>
                        </a:spcAft>
                      </a:pPr>
                      <a:r>
                        <a:rPr b="1" lang="it-IT" sz="1600" spc="-1" strike="noStrike">
                          <a:solidFill>
                            <a:srgbClr val="000000"/>
                          </a:solidFill>
                          <a:latin typeface="Segoe UI Light"/>
                        </a:rPr>
                        <a:t>Tipologia </a:t>
                      </a:r>
                      <a:endParaRPr b="0" lang="it-IT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noFill/>
                    </a:lnB>
                    <a:noFill/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spcBef>
                          <a:spcPts val="601"/>
                        </a:spcBef>
                        <a:spcAft>
                          <a:spcPts val="601"/>
                        </a:spcAft>
                      </a:pPr>
                      <a:r>
                        <a:rPr b="0" lang="it-IT" sz="1600" spc="-1" strike="noStrike">
                          <a:solidFill>
                            <a:srgbClr val="000000"/>
                          </a:solidFill>
                          <a:latin typeface="Segoe UI Light"/>
                        </a:rPr>
                        <a:t>Social, Advertising</a:t>
                      </a:r>
                      <a:endParaRPr b="0" lang="it-IT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noFill/>
                    </a:lnL>
                    <a:lnR w="12240">
                      <a:noFill/>
                    </a:lnR>
                    <a:lnT w="12240">
                      <a:solidFill>
                        <a:srgbClr val="c00000"/>
                      </a:solidFill>
                    </a:lnT>
                    <a:lnB w="12240">
                      <a:solidFill>
                        <a:srgbClr val="c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cPr marL="91440" marR="91440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noFill/>
                    </a:lnB>
                    <a:noFill/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spcBef>
                          <a:spcPts val="601"/>
                        </a:spcBef>
                        <a:spcAft>
                          <a:spcPts val="601"/>
                        </a:spcAft>
                      </a:pPr>
                      <a:r>
                        <a:rPr b="0" lang="it-IT" sz="1600" spc="-1" strike="noStrike">
                          <a:solidFill>
                            <a:srgbClr val="000000"/>
                          </a:solidFill>
                          <a:latin typeface="Segoe UI Light"/>
                        </a:rPr>
                        <a:t>Promozione di zone, focus su cammini, parchi, attività green</a:t>
                      </a:r>
                      <a:endParaRPr b="0" lang="it-IT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noFill/>
                    </a:lnL>
                    <a:lnR w="12240">
                      <a:noFill/>
                    </a:lnR>
                    <a:lnT w="12240">
                      <a:solidFill>
                        <a:srgbClr val="c00000"/>
                      </a:solidFill>
                    </a:lnT>
                    <a:lnB w="12240">
                      <a:solidFill>
                        <a:srgbClr val="c00000"/>
                      </a:solidFill>
                    </a:lnB>
                    <a:solidFill>
                      <a:srgbClr val="ff0000">
                        <a:alpha val="50000"/>
                      </a:srgbClr>
                    </a:solidFill>
                  </a:tcPr>
                </a:tc>
                <a:tc>
                  <a:tcPr marL="91440" marR="91440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noFill/>
                    </a:lnB>
                    <a:noFill/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spcBef>
                          <a:spcPts val="601"/>
                        </a:spcBef>
                        <a:spcAft>
                          <a:spcPts val="601"/>
                        </a:spcAft>
                      </a:pPr>
                      <a:r>
                        <a:rPr b="0" lang="it-IT" sz="1600" spc="-1" strike="noStrike">
                          <a:solidFill>
                            <a:srgbClr val="000000"/>
                          </a:solidFill>
                          <a:latin typeface="Segoe UI Light"/>
                        </a:rPr>
                        <a:t>Promozione di attività e punti di interesse</a:t>
                      </a:r>
                      <a:endParaRPr b="0" lang="it-IT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noFill/>
                    </a:lnL>
                    <a:lnR w="12240">
                      <a:noFill/>
                    </a:lnR>
                    <a:lnT w="12240">
                      <a:solidFill>
                        <a:srgbClr val="c00000"/>
                      </a:solidFill>
                    </a:lnT>
                    <a:lnB w="12240">
                      <a:solidFill>
                        <a:srgbClr val="c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cPr marL="91440" marR="91440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noFill/>
                    </a:lnB>
                    <a:noFill/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spcBef>
                          <a:spcPts val="601"/>
                        </a:spcBef>
                        <a:spcAft>
                          <a:spcPts val="601"/>
                        </a:spcAft>
                      </a:pPr>
                      <a:r>
                        <a:rPr b="0" lang="it-IT" sz="1600" spc="-1" strike="noStrike">
                          <a:solidFill>
                            <a:srgbClr val="000000"/>
                          </a:solidFill>
                          <a:latin typeface="Segoe UI Light"/>
                        </a:rPr>
                        <a:t>Apertura e promozione sul canale we chat (informativo)</a:t>
                      </a:r>
                      <a:endParaRPr b="0" lang="it-IT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noFill/>
                    </a:lnL>
                    <a:lnR w="12240">
                      <a:noFill/>
                    </a:lnR>
                    <a:lnT w="12240">
                      <a:solidFill>
                        <a:srgbClr val="c00000"/>
                      </a:solidFill>
                    </a:lnT>
                    <a:lnB w="12240">
                      <a:solidFill>
                        <a:srgbClr val="c00000"/>
                      </a:solidFill>
                    </a:lnB>
                    <a:solidFill>
                      <a:srgbClr val="fe5e55">
                        <a:alpha val="50000"/>
                      </a:srgbClr>
                    </a:solidFill>
                  </a:tcPr>
                </a:tc>
              </a:tr>
              <a:tr h="631800"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spcBef>
                          <a:spcPts val="601"/>
                        </a:spcBef>
                        <a:spcAft>
                          <a:spcPts val="601"/>
                        </a:spcAft>
                      </a:pPr>
                      <a:r>
                        <a:rPr b="1" lang="it-IT" sz="1600" spc="-1" strike="noStrike">
                          <a:solidFill>
                            <a:srgbClr val="000000"/>
                          </a:solidFill>
                          <a:latin typeface="Segoe UI Light"/>
                        </a:rPr>
                        <a:t>Mercati</a:t>
                      </a:r>
                      <a:endParaRPr b="0" lang="it-IT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noFill/>
                    </a:lnB>
                    <a:noFill/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spcBef>
                          <a:spcPts val="601"/>
                        </a:spcBef>
                        <a:spcAft>
                          <a:spcPts val="601"/>
                        </a:spcAft>
                      </a:pPr>
                      <a:r>
                        <a:rPr b="0" lang="it-IT" sz="1600" spc="-1" strike="noStrike">
                          <a:solidFill>
                            <a:srgbClr val="000000"/>
                          </a:solidFill>
                          <a:latin typeface="Segoe UI Light"/>
                        </a:rPr>
                        <a:t>USA – UK – D – ITA - Firenze</a:t>
                      </a:r>
                      <a:endParaRPr b="0" lang="it-IT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noFill/>
                    </a:lnL>
                    <a:lnR w="12240">
                      <a:noFill/>
                    </a:lnR>
                    <a:lnT w="12240">
                      <a:solidFill>
                        <a:srgbClr val="c00000"/>
                      </a:solidFill>
                    </a:lnT>
                    <a:lnB w="12240">
                      <a:solidFill>
                        <a:srgbClr val="c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cPr marL="91440" marR="91440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noFill/>
                    </a:lnB>
                    <a:noFill/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spcBef>
                          <a:spcPts val="601"/>
                        </a:spcBef>
                        <a:spcAft>
                          <a:spcPts val="601"/>
                        </a:spcAft>
                      </a:pPr>
                      <a:r>
                        <a:rPr b="0" lang="it-IT" sz="1600" spc="-1" strike="noStrike">
                          <a:solidFill>
                            <a:srgbClr val="000000"/>
                          </a:solidFill>
                          <a:latin typeface="Segoe UI Light"/>
                        </a:rPr>
                        <a:t>EUROPA – ITA - Firenze</a:t>
                      </a:r>
                      <a:endParaRPr b="0" lang="it-IT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noFill/>
                    </a:lnL>
                    <a:lnR w="12240">
                      <a:noFill/>
                    </a:lnR>
                    <a:lnT w="12240">
                      <a:solidFill>
                        <a:srgbClr val="c00000"/>
                      </a:solidFill>
                    </a:lnT>
                    <a:lnB w="12240">
                      <a:solidFill>
                        <a:srgbClr val="c00000"/>
                      </a:solidFill>
                    </a:lnB>
                    <a:solidFill>
                      <a:srgbClr val="ff0000">
                        <a:alpha val="50000"/>
                      </a:srgbClr>
                    </a:solidFill>
                  </a:tcPr>
                </a:tc>
                <a:tc>
                  <a:tcPr marL="91440" marR="91440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noFill/>
                    </a:lnB>
                    <a:noFill/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spcBef>
                          <a:spcPts val="601"/>
                        </a:spcBef>
                        <a:spcAft>
                          <a:spcPts val="601"/>
                        </a:spcAft>
                      </a:pPr>
                      <a:r>
                        <a:rPr b="0" lang="it-IT" sz="1600" spc="-1" strike="noStrike">
                          <a:solidFill>
                            <a:srgbClr val="000000"/>
                          </a:solidFill>
                          <a:latin typeface="Segoe UI Light"/>
                        </a:rPr>
                        <a:t>USA – UK- D – ITA – Firenze</a:t>
                      </a:r>
                      <a:endParaRPr b="0" lang="it-IT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noFill/>
                    </a:lnL>
                    <a:lnR w="12240">
                      <a:noFill/>
                    </a:lnR>
                    <a:lnT w="12240">
                      <a:solidFill>
                        <a:srgbClr val="c00000"/>
                      </a:solidFill>
                    </a:lnT>
                    <a:lnB w="12240">
                      <a:solidFill>
                        <a:srgbClr val="c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cPr marL="91440" marR="91440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noFill/>
                    </a:lnB>
                    <a:noFill/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spcBef>
                          <a:spcPts val="601"/>
                        </a:spcBef>
                        <a:spcAft>
                          <a:spcPts val="601"/>
                        </a:spcAft>
                      </a:pPr>
                      <a:r>
                        <a:rPr b="0" lang="it-IT" sz="1600" spc="-1" strike="noStrike">
                          <a:solidFill>
                            <a:srgbClr val="000000"/>
                          </a:solidFill>
                          <a:latin typeface="Segoe UI Light"/>
                        </a:rPr>
                        <a:t>CHN</a:t>
                      </a:r>
                      <a:endParaRPr b="0" lang="it-IT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noFill/>
                    </a:lnL>
                    <a:lnR w="12240">
                      <a:noFill/>
                    </a:lnR>
                    <a:lnT w="12240">
                      <a:solidFill>
                        <a:srgbClr val="c00000"/>
                      </a:solidFill>
                    </a:lnT>
                    <a:lnB w="12240">
                      <a:solidFill>
                        <a:srgbClr val="c00000"/>
                      </a:solidFill>
                    </a:lnB>
                    <a:solidFill>
                      <a:srgbClr val="fe5e55">
                        <a:alpha val="50000"/>
                      </a:srgbClr>
                    </a:solidFill>
                  </a:tcPr>
                </a:tc>
              </a:tr>
              <a:tr h="1981800"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spcBef>
                          <a:spcPts val="601"/>
                        </a:spcBef>
                        <a:spcAft>
                          <a:spcPts val="601"/>
                        </a:spcAft>
                      </a:pPr>
                      <a:r>
                        <a:rPr b="1" lang="it-IT" sz="1600" spc="-1" strike="noStrike">
                          <a:solidFill>
                            <a:srgbClr val="000000"/>
                          </a:solidFill>
                          <a:latin typeface="Segoe UI Light"/>
                        </a:rPr>
                        <a:t>Prodotti</a:t>
                      </a:r>
                      <a:endParaRPr b="0" lang="it-IT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noFill/>
                    </a:lnB>
                    <a:noFill/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it-IT" sz="1600" spc="-1" strike="noStrike">
                          <a:solidFill>
                            <a:srgbClr val="000000"/>
                          </a:solidFill>
                          <a:latin typeface="Segoe UI Light"/>
                        </a:rPr>
                        <a:t>VIAGGI D'ARTE NELL'AREA FIORENTINA (short break – viaggi d'arte – eventi culturali)</a:t>
                      </a:r>
                      <a:endParaRPr b="0" lang="it-IT" sz="16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it-IT" sz="1600" spc="-1" strike="noStrike">
                          <a:solidFill>
                            <a:srgbClr val="000000"/>
                          </a:solidFill>
                          <a:latin typeface="Segoe UI Light"/>
                        </a:rPr>
                        <a:t>SLOW TOURISM (natura – sport outdoor – cammini – short break)</a:t>
                      </a:r>
                      <a:endParaRPr b="0" lang="it-IT" sz="16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it-IT" sz="1600" spc="-1" strike="noStrike">
                          <a:solidFill>
                            <a:srgbClr val="000000"/>
                          </a:solidFill>
                          <a:latin typeface="Segoe UI Light"/>
                        </a:rPr>
                        <a:t>ATTIVITA' CULTURALI</a:t>
                      </a:r>
                      <a:endParaRPr b="0" lang="it-IT" sz="16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it-IT" sz="1600" spc="-1" strike="noStrike">
                          <a:solidFill>
                            <a:srgbClr val="000000"/>
                          </a:solidFill>
                          <a:latin typeface="Segoe UI Light"/>
                        </a:rPr>
                        <a:t>EXPERIENCES SUL TERRITORIO</a:t>
                      </a:r>
                      <a:endParaRPr b="0" lang="it-IT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noFill/>
                    </a:lnL>
                    <a:lnR w="12240">
                      <a:noFill/>
                    </a:lnR>
                    <a:lnT w="12240">
                      <a:solidFill>
                        <a:srgbClr val="c00000"/>
                      </a:solidFill>
                    </a:lnT>
                    <a:lnB w="12240">
                      <a:noFill/>
                    </a:lnB>
                    <a:solidFill>
                      <a:srgbClr val="d9d9d9"/>
                    </a:solidFill>
                  </a:tcPr>
                </a:tc>
                <a:tc>
                  <a:tcPr marL="91440" marR="91440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noFill/>
                    </a:lnB>
                    <a:noFill/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it-IT" sz="1600" spc="-1" strike="noStrike">
                          <a:solidFill>
                            <a:srgbClr val="000000"/>
                          </a:solidFill>
                          <a:latin typeface="Segoe UI Light"/>
                        </a:rPr>
                        <a:t>NATURA</a:t>
                      </a:r>
                      <a:endParaRPr b="0" lang="it-IT" sz="16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it-IT" sz="1600" spc="-1" strike="noStrike">
                          <a:solidFill>
                            <a:srgbClr val="000000"/>
                          </a:solidFill>
                          <a:latin typeface="Segoe UI Light"/>
                        </a:rPr>
                        <a:t>SPORT OUTDOOR</a:t>
                      </a:r>
                      <a:endParaRPr b="0" lang="it-IT" sz="16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it-IT" sz="1600" spc="-1" strike="noStrike">
                          <a:solidFill>
                            <a:srgbClr val="000000"/>
                          </a:solidFill>
                          <a:latin typeface="Segoe UI Light"/>
                        </a:rPr>
                        <a:t>CAMMINI</a:t>
                      </a:r>
                      <a:endParaRPr b="0" lang="it-IT" sz="16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it-IT" sz="1600" spc="-1" strike="noStrike">
                          <a:solidFill>
                            <a:srgbClr val="000000"/>
                          </a:solidFill>
                          <a:latin typeface="Segoe UI Light"/>
                        </a:rPr>
                        <a:t>SHORT BREAK</a:t>
                      </a:r>
                      <a:endParaRPr b="0" lang="it-IT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noFill/>
                    </a:lnL>
                    <a:lnR w="12240">
                      <a:noFill/>
                    </a:lnR>
                    <a:lnT w="12240">
                      <a:solidFill>
                        <a:srgbClr val="c00000"/>
                      </a:solidFill>
                    </a:lnT>
                    <a:lnB w="12240">
                      <a:noFill/>
                    </a:lnB>
                    <a:solidFill>
                      <a:srgbClr val="ff0000">
                        <a:alpha val="50000"/>
                      </a:srgbClr>
                    </a:solidFill>
                  </a:tcPr>
                </a:tc>
                <a:tc>
                  <a:tcPr marL="91440" marR="91440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noFill/>
                    </a:lnB>
                    <a:noFill/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it-IT" sz="1600" spc="-1" strike="noStrike">
                          <a:solidFill>
                            <a:srgbClr val="000000"/>
                          </a:solidFill>
                          <a:latin typeface="Segoe UI Light"/>
                        </a:rPr>
                        <a:t>Schede musei, attrazioni turistiche e schede informative di itinerari, punti di interesse</a:t>
                      </a:r>
                      <a:endParaRPr b="0" lang="it-IT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noFill/>
                    </a:lnL>
                    <a:lnR w="12240">
                      <a:noFill/>
                    </a:lnR>
                    <a:lnT w="12240">
                      <a:solidFill>
                        <a:srgbClr val="c00000"/>
                      </a:solidFill>
                    </a:lnT>
                    <a:lnB w="12240">
                      <a:noFill/>
                    </a:lnB>
                    <a:solidFill>
                      <a:srgbClr val="d9d9d9"/>
                    </a:solidFill>
                  </a:tcPr>
                </a:tc>
                <a:tc>
                  <a:tcPr marL="91440" marR="91440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noFill/>
                    </a:lnB>
                    <a:noFill/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it-IT" sz="1600" spc="-1" strike="noStrike">
                          <a:solidFill>
                            <a:srgbClr val="000000"/>
                          </a:solidFill>
                          <a:latin typeface="Segoe UI Light"/>
                        </a:rPr>
                        <a:t>SHOPPING</a:t>
                      </a:r>
                      <a:endParaRPr b="0" lang="it-IT" sz="16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it-IT" sz="1600" spc="-1" strike="noStrike">
                          <a:solidFill>
                            <a:srgbClr val="000000"/>
                          </a:solidFill>
                          <a:latin typeface="Segoe UI Light"/>
                        </a:rPr>
                        <a:t>CULTURA</a:t>
                      </a:r>
                      <a:endParaRPr b="0" lang="it-IT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noFill/>
                    </a:lnL>
                    <a:lnR w="12240">
                      <a:noFill/>
                    </a:lnR>
                    <a:lnT w="12240">
                      <a:solidFill>
                        <a:srgbClr val="c00000"/>
                      </a:solidFill>
                    </a:lnT>
                    <a:lnB w="12240">
                      <a:noFill/>
                    </a:lnB>
                    <a:solidFill>
                      <a:srgbClr val="fe5e55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4" name="CustomShape 1"/>
          <p:cNvSpPr/>
          <p:nvPr/>
        </p:nvSpPr>
        <p:spPr>
          <a:xfrm>
            <a:off x="0" y="266760"/>
            <a:ext cx="12191760" cy="5522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555" name="Group 2"/>
          <p:cNvGrpSpPr/>
          <p:nvPr/>
        </p:nvGrpSpPr>
        <p:grpSpPr>
          <a:xfrm>
            <a:off x="271440" y="171360"/>
            <a:ext cx="790200" cy="742680"/>
            <a:chOff x="271440" y="171360"/>
            <a:chExt cx="790200" cy="742680"/>
          </a:xfrm>
        </p:grpSpPr>
        <p:sp>
          <p:nvSpPr>
            <p:cNvPr id="556" name="CustomShape 3"/>
            <p:cNvSpPr/>
            <p:nvPr/>
          </p:nvSpPr>
          <p:spPr>
            <a:xfrm>
              <a:off x="271440" y="171360"/>
              <a:ext cx="742680" cy="74268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557" name="CustomShape 4"/>
            <p:cNvSpPr/>
            <p:nvPr/>
          </p:nvSpPr>
          <p:spPr>
            <a:xfrm>
              <a:off x="1014480" y="171360"/>
              <a:ext cx="47160" cy="95040"/>
            </a:xfrm>
            <a:prstGeom prst="rtTriangle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558" name="CustomShape 5"/>
            <p:cNvSpPr/>
            <p:nvPr/>
          </p:nvSpPr>
          <p:spPr>
            <a:xfrm flipV="1">
              <a:off x="1014480" y="819000"/>
              <a:ext cx="47160" cy="95040"/>
            </a:xfrm>
            <a:prstGeom prst="rtTriangle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</p:grpSp>
      <p:sp>
        <p:nvSpPr>
          <p:cNvPr id="559" name="CustomShape 6"/>
          <p:cNvSpPr/>
          <p:nvPr/>
        </p:nvSpPr>
        <p:spPr>
          <a:xfrm>
            <a:off x="1285920" y="329040"/>
            <a:ext cx="9635760" cy="427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spAutoFit/>
          </a:bodyPr>
          <a:p>
            <a:pPr>
              <a:lnSpc>
                <a:spcPct val="100000"/>
              </a:lnSpc>
            </a:pPr>
            <a:r>
              <a:rPr b="0" lang="it-IT" sz="2800" spc="-1" strike="noStrike">
                <a:solidFill>
                  <a:srgbClr val="ffffff"/>
                </a:solidFill>
                <a:latin typeface="Century Gothic"/>
              </a:rPr>
              <a:t>PIANO DELLE AZIONI – Prodotto e Management</a:t>
            </a:r>
            <a:endParaRPr b="0" lang="it-IT" sz="2800" spc="-1" strike="noStrike">
              <a:latin typeface="Arial"/>
            </a:endParaRPr>
          </a:p>
        </p:txBody>
      </p:sp>
      <p:sp>
        <p:nvSpPr>
          <p:cNvPr id="560" name="TextShape 7"/>
          <p:cNvSpPr txBox="1"/>
          <p:nvPr/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8DA02BE0-67ED-42CD-9A68-0F81BD3A4B6E}" type="slidenum">
              <a:rPr b="0" lang="it-IT" sz="1200" spc="-1" strike="noStrike">
                <a:solidFill>
                  <a:srgbClr val="8b8b8b"/>
                </a:solidFill>
                <a:latin typeface="Segoe UI Light"/>
              </a:rPr>
              <a:t>&lt;numero&gt;</a:t>
            </a:fld>
            <a:endParaRPr b="0" lang="it-IT" sz="1200" spc="-1" strike="noStrike">
              <a:latin typeface="Times New Roman"/>
            </a:endParaRPr>
          </a:p>
        </p:txBody>
      </p:sp>
      <p:sp>
        <p:nvSpPr>
          <p:cNvPr id="561" name="CustomShape 8"/>
          <p:cNvSpPr/>
          <p:nvPr/>
        </p:nvSpPr>
        <p:spPr>
          <a:xfrm>
            <a:off x="2411280" y="919080"/>
            <a:ext cx="7446960" cy="305280"/>
          </a:xfrm>
          <a:prstGeom prst="rect">
            <a:avLst/>
          </a:prstGeom>
          <a:noFill/>
          <a:ln w="648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 algn="ctr">
              <a:lnSpc>
                <a:spcPct val="100000"/>
              </a:lnSpc>
            </a:pPr>
            <a:r>
              <a:rPr b="1" lang="it-IT" sz="2000" spc="-1" strike="noStrike">
                <a:solidFill>
                  <a:srgbClr val="404040"/>
                </a:solidFill>
                <a:latin typeface="Segoe UI Light"/>
              </a:rPr>
              <a:t>Altre azioni in programma</a:t>
            </a:r>
            <a:endParaRPr b="0" lang="it-IT" sz="2000" spc="-1" strike="noStrike">
              <a:latin typeface="Arial"/>
            </a:endParaRPr>
          </a:p>
        </p:txBody>
      </p:sp>
      <p:graphicFrame>
        <p:nvGraphicFramePr>
          <p:cNvPr id="562" name="Table 9"/>
          <p:cNvGraphicFramePr/>
          <p:nvPr/>
        </p:nvGraphicFramePr>
        <p:xfrm>
          <a:off x="140760" y="1980360"/>
          <a:ext cx="11559960" cy="3415320"/>
        </p:xfrm>
        <a:graphic>
          <a:graphicData uri="http://schemas.openxmlformats.org/drawingml/2006/table">
            <a:tbl>
              <a:tblPr/>
              <a:tblGrid>
                <a:gridCol w="1342080"/>
                <a:gridCol w="3945600"/>
                <a:gridCol w="308160"/>
                <a:gridCol w="2862000"/>
                <a:gridCol w="258840"/>
                <a:gridCol w="2843280"/>
              </a:tblGrid>
              <a:tr h="721800">
                <a:tc>
                  <a:tcPr marL="91440" marR="91440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noFill/>
                    </a:lnB>
                    <a:noFill/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spcBef>
                          <a:spcPts val="601"/>
                        </a:spcBef>
                        <a:spcAft>
                          <a:spcPts val="601"/>
                        </a:spcAft>
                      </a:pPr>
                      <a:r>
                        <a:rPr b="1" lang="it-IT" sz="1800" spc="-1" strike="noStrike">
                          <a:solidFill>
                            <a:srgbClr val="000000"/>
                          </a:solidFill>
                          <a:latin typeface="Segoe UI Light"/>
                        </a:rPr>
                        <a:t>Destination Florence</a:t>
                      </a:r>
                      <a:endParaRPr b="0" lang="it-IT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solidFill>
                        <a:srgbClr val="c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cPr marL="91440" marR="91440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noFill/>
                    </a:lnB>
                    <a:noFill/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spcBef>
                          <a:spcPts val="601"/>
                        </a:spcBef>
                        <a:spcAft>
                          <a:spcPts val="601"/>
                        </a:spcAft>
                      </a:pPr>
                      <a:r>
                        <a:rPr b="1" lang="it-IT" sz="1800" spc="-1" strike="noStrike">
                          <a:solidFill>
                            <a:srgbClr val="000000"/>
                          </a:solidFill>
                          <a:latin typeface="Segoe UI Light"/>
                        </a:rPr>
                        <a:t>Prodotto MICE</a:t>
                      </a:r>
                      <a:endParaRPr b="0" lang="it-IT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solidFill>
                        <a:srgbClr val="c00000"/>
                      </a:solidFill>
                    </a:lnB>
                    <a:solidFill>
                      <a:srgbClr val="ff0000">
                        <a:alpha val="50000"/>
                      </a:srgbClr>
                    </a:solidFill>
                  </a:tcPr>
                </a:tc>
                <a:tc>
                  <a:tcPr marL="91440" marR="91440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noFill/>
                    </a:lnB>
                    <a:noFill/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spcBef>
                          <a:spcPts val="601"/>
                        </a:spcBef>
                        <a:spcAft>
                          <a:spcPts val="601"/>
                        </a:spcAft>
                      </a:pPr>
                      <a:r>
                        <a:rPr b="1" lang="it-IT" sz="1800" spc="-1" strike="noStrike">
                          <a:solidFill>
                            <a:srgbClr val="000000"/>
                          </a:solidFill>
                          <a:latin typeface="Segoe UI Light"/>
                        </a:rPr>
                        <a:t>Firenze Destinazione Wedding</a:t>
                      </a:r>
                      <a:endParaRPr b="0" lang="it-IT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solidFill>
                        <a:srgbClr val="c00000"/>
                      </a:solidFill>
                    </a:lnB>
                    <a:solidFill>
                      <a:srgbClr val="d9d9d9"/>
                    </a:solidFill>
                  </a:tcPr>
                </a:tc>
              </a:tr>
              <a:tr h="521640"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spcBef>
                          <a:spcPts val="601"/>
                        </a:spcBef>
                        <a:spcAft>
                          <a:spcPts val="601"/>
                        </a:spcAft>
                      </a:pPr>
                      <a:r>
                        <a:rPr b="1" lang="it-IT" sz="1800" spc="-1" strike="noStrike">
                          <a:solidFill>
                            <a:srgbClr val="000000"/>
                          </a:solidFill>
                          <a:latin typeface="Segoe UI Light"/>
                        </a:rPr>
                        <a:t>Tipologia </a:t>
                      </a:r>
                      <a:endParaRPr b="0" lang="it-IT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noFill/>
                    </a:lnB>
                    <a:noFill/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spcBef>
                          <a:spcPts val="601"/>
                        </a:spcBef>
                        <a:spcAft>
                          <a:spcPts val="601"/>
                        </a:spcAft>
                      </a:pPr>
                      <a:r>
                        <a:rPr b="0" lang="it-IT" sz="1800" spc="-1" strike="noStrike">
                          <a:solidFill>
                            <a:srgbClr val="000000"/>
                          </a:solidFill>
                          <a:latin typeface="Segoe UI Light"/>
                        </a:rPr>
                        <a:t>Sviluppo del prodotto</a:t>
                      </a:r>
                      <a:endParaRPr b="0" lang="it-IT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noFill/>
                    </a:lnL>
                    <a:lnR w="12240">
                      <a:noFill/>
                    </a:lnR>
                    <a:lnT w="12240">
                      <a:solidFill>
                        <a:srgbClr val="c00000"/>
                      </a:solidFill>
                    </a:lnT>
                    <a:lnB w="12240">
                      <a:solidFill>
                        <a:srgbClr val="c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cPr marL="91440" marR="91440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noFill/>
                    </a:lnB>
                    <a:noFill/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spcBef>
                          <a:spcPts val="601"/>
                        </a:spcBef>
                        <a:spcAft>
                          <a:spcPts val="601"/>
                        </a:spcAft>
                      </a:pPr>
                      <a:r>
                        <a:rPr b="0" lang="it-IT" sz="1800" spc="-1" strike="noStrike">
                          <a:solidFill>
                            <a:srgbClr val="000000"/>
                          </a:solidFill>
                          <a:latin typeface="Segoe UI Light"/>
                        </a:rPr>
                        <a:t>Integrazione di filiera</a:t>
                      </a:r>
                      <a:endParaRPr b="0" lang="it-IT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noFill/>
                    </a:lnL>
                    <a:lnR w="12240">
                      <a:noFill/>
                    </a:lnR>
                    <a:lnT w="12240">
                      <a:solidFill>
                        <a:srgbClr val="c00000"/>
                      </a:solidFill>
                    </a:lnT>
                    <a:lnB w="12240">
                      <a:solidFill>
                        <a:srgbClr val="c00000"/>
                      </a:solidFill>
                    </a:lnB>
                    <a:solidFill>
                      <a:srgbClr val="ff0000">
                        <a:alpha val="50000"/>
                      </a:srgbClr>
                    </a:solidFill>
                  </a:tcPr>
                </a:tc>
                <a:tc>
                  <a:tcPr marL="91440" marR="91440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noFill/>
                    </a:lnB>
                    <a:noFill/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spcBef>
                          <a:spcPts val="601"/>
                        </a:spcBef>
                        <a:spcAft>
                          <a:spcPts val="601"/>
                        </a:spcAft>
                      </a:pPr>
                      <a:r>
                        <a:rPr b="0" lang="it-IT" sz="1800" spc="-1" strike="noStrike">
                          <a:solidFill>
                            <a:srgbClr val="000000"/>
                          </a:solidFill>
                          <a:latin typeface="Segoe UI Light"/>
                        </a:rPr>
                        <a:t>Sviluppo del prodotto</a:t>
                      </a:r>
                      <a:endParaRPr b="0" lang="it-IT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noFill/>
                    </a:lnL>
                    <a:lnR w="12240">
                      <a:noFill/>
                    </a:lnR>
                    <a:lnT w="12240">
                      <a:solidFill>
                        <a:srgbClr val="c00000"/>
                      </a:solidFill>
                    </a:lnT>
                    <a:lnB w="12240">
                      <a:solidFill>
                        <a:srgbClr val="c00000"/>
                      </a:solidFill>
                    </a:lnB>
                    <a:solidFill>
                      <a:srgbClr val="d9d9d9"/>
                    </a:solidFill>
                  </a:tcPr>
                </a:tc>
              </a:tr>
              <a:tr h="521640"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spcBef>
                          <a:spcPts val="601"/>
                        </a:spcBef>
                        <a:spcAft>
                          <a:spcPts val="601"/>
                        </a:spcAft>
                      </a:pPr>
                      <a:r>
                        <a:rPr b="1" lang="it-IT" sz="1800" spc="-1" strike="noStrike">
                          <a:solidFill>
                            <a:srgbClr val="000000"/>
                          </a:solidFill>
                          <a:latin typeface="Segoe UI Light"/>
                        </a:rPr>
                        <a:t>Mercati</a:t>
                      </a:r>
                      <a:endParaRPr b="0" lang="it-IT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noFill/>
                    </a:lnB>
                    <a:noFill/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spcBef>
                          <a:spcPts val="601"/>
                        </a:spcBef>
                        <a:spcAft>
                          <a:spcPts val="601"/>
                        </a:spcAft>
                      </a:pPr>
                      <a:r>
                        <a:rPr b="0" lang="it-IT" sz="1800" spc="-1" strike="noStrike">
                          <a:solidFill>
                            <a:srgbClr val="000000"/>
                          </a:solidFill>
                          <a:latin typeface="Segoe UI Light"/>
                        </a:rPr>
                        <a:t>USA – D – F – UK – S - NL</a:t>
                      </a:r>
                      <a:endParaRPr b="0" lang="it-IT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noFill/>
                    </a:lnL>
                    <a:lnR w="12240">
                      <a:noFill/>
                    </a:lnR>
                    <a:lnT w="12240">
                      <a:solidFill>
                        <a:srgbClr val="c00000"/>
                      </a:solidFill>
                    </a:lnT>
                    <a:lnB w="12240">
                      <a:solidFill>
                        <a:srgbClr val="c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cPr marL="91440" marR="91440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noFill/>
                    </a:lnB>
                    <a:noFill/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spcBef>
                          <a:spcPts val="601"/>
                        </a:spcBef>
                        <a:spcAft>
                          <a:spcPts val="601"/>
                        </a:spcAft>
                      </a:pPr>
                      <a:r>
                        <a:rPr b="0" lang="it-IT" sz="1800" spc="-1" strike="noStrike">
                          <a:solidFill>
                            <a:srgbClr val="000000"/>
                          </a:solidFill>
                          <a:latin typeface="Segoe UI Light"/>
                        </a:rPr>
                        <a:t>MONDO</a:t>
                      </a:r>
                      <a:endParaRPr b="0" lang="it-IT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noFill/>
                    </a:lnL>
                    <a:lnR w="12240">
                      <a:noFill/>
                    </a:lnR>
                    <a:lnT w="12240">
                      <a:solidFill>
                        <a:srgbClr val="c00000"/>
                      </a:solidFill>
                    </a:lnT>
                    <a:lnB w="12240">
                      <a:solidFill>
                        <a:srgbClr val="c00000"/>
                      </a:solidFill>
                    </a:lnB>
                    <a:solidFill>
                      <a:srgbClr val="ff0000">
                        <a:alpha val="50000"/>
                      </a:srgbClr>
                    </a:solidFill>
                  </a:tcPr>
                </a:tc>
                <a:tc>
                  <a:tcPr marL="91440" marR="91440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noFill/>
                    </a:lnB>
                    <a:noFill/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spcBef>
                          <a:spcPts val="601"/>
                        </a:spcBef>
                        <a:spcAft>
                          <a:spcPts val="601"/>
                        </a:spcAft>
                      </a:pPr>
                      <a:r>
                        <a:rPr b="0" lang="it-IT" sz="1800" spc="-1" strike="noStrike">
                          <a:solidFill>
                            <a:srgbClr val="000000"/>
                          </a:solidFill>
                          <a:latin typeface="Segoe UI Light"/>
                        </a:rPr>
                        <a:t>UK – USA – INDIA</a:t>
                      </a:r>
                      <a:endParaRPr b="0" lang="it-IT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noFill/>
                    </a:lnL>
                    <a:lnR w="12240">
                      <a:noFill/>
                    </a:lnR>
                    <a:lnT w="12240">
                      <a:solidFill>
                        <a:srgbClr val="c00000"/>
                      </a:solidFill>
                    </a:lnT>
                    <a:lnB w="12240">
                      <a:solidFill>
                        <a:srgbClr val="c00000"/>
                      </a:solidFill>
                    </a:lnB>
                    <a:solidFill>
                      <a:srgbClr val="d9d9d9"/>
                    </a:solidFill>
                  </a:tcPr>
                </a:tc>
              </a:tr>
              <a:tr h="1650240"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spcBef>
                          <a:spcPts val="601"/>
                        </a:spcBef>
                        <a:spcAft>
                          <a:spcPts val="601"/>
                        </a:spcAft>
                      </a:pPr>
                      <a:r>
                        <a:rPr b="1" lang="it-IT" sz="1800" spc="-1" strike="noStrike">
                          <a:solidFill>
                            <a:srgbClr val="000000"/>
                          </a:solidFill>
                          <a:latin typeface="Segoe UI Light"/>
                        </a:rPr>
                        <a:t>Prodotti</a:t>
                      </a:r>
                      <a:endParaRPr b="0" lang="it-IT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noFill/>
                    </a:lnB>
                    <a:noFill/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it-IT" sz="1800" spc="-1" strike="noStrike">
                          <a:solidFill>
                            <a:srgbClr val="000000"/>
                          </a:solidFill>
                          <a:latin typeface="Segoe UI Light"/>
                        </a:rPr>
                        <a:t>ARTE E CULTURA</a:t>
                      </a:r>
                      <a:endParaRPr b="0" lang="it-IT" sz="18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it-IT" sz="1800" spc="-1" strike="noStrike">
                          <a:solidFill>
                            <a:srgbClr val="000000"/>
                          </a:solidFill>
                          <a:latin typeface="Segoe UI Light"/>
                        </a:rPr>
                        <a:t>ACTIVE TOURISM</a:t>
                      </a:r>
                      <a:endParaRPr b="0" lang="it-IT" sz="18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it-IT" sz="1800" spc="-1" strike="noStrike">
                          <a:solidFill>
                            <a:srgbClr val="000000"/>
                          </a:solidFill>
                          <a:latin typeface="Segoe UI Light"/>
                        </a:rPr>
                        <a:t>SLOW TOURISM</a:t>
                      </a:r>
                      <a:endParaRPr b="0" lang="it-IT" sz="18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it-IT" sz="1800" spc="-1" strike="noStrike">
                          <a:solidFill>
                            <a:srgbClr val="000000"/>
                          </a:solidFill>
                          <a:latin typeface="Segoe UI Light"/>
                        </a:rPr>
                        <a:t>LUXURY (shopping/ospitalità di livello)</a:t>
                      </a:r>
                      <a:endParaRPr b="0" lang="it-IT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noFill/>
                    </a:lnL>
                    <a:lnR w="12240">
                      <a:noFill/>
                    </a:lnR>
                    <a:lnT w="12240">
                      <a:solidFill>
                        <a:srgbClr val="c00000"/>
                      </a:solidFill>
                    </a:lnT>
                    <a:lnB w="12240">
                      <a:noFill/>
                    </a:lnB>
                    <a:solidFill>
                      <a:srgbClr val="d9d9d9"/>
                    </a:solidFill>
                  </a:tcPr>
                </a:tc>
                <a:tc>
                  <a:tcPr marL="91440" marR="91440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noFill/>
                    </a:lnB>
                    <a:noFill/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it-IT" sz="1800" spc="-1" strike="noStrike">
                          <a:solidFill>
                            <a:srgbClr val="000000"/>
                          </a:solidFill>
                          <a:latin typeface="Segoe UI Light"/>
                        </a:rPr>
                        <a:t>AFFARI</a:t>
                      </a:r>
                      <a:endParaRPr b="0" lang="it-IT" sz="18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it-IT" sz="1800" spc="-1" strike="noStrike">
                          <a:solidFill>
                            <a:srgbClr val="000000"/>
                          </a:solidFill>
                          <a:latin typeface="Segoe UI Light"/>
                        </a:rPr>
                        <a:t>CONGRESSI</a:t>
                      </a:r>
                      <a:endParaRPr b="0" lang="it-IT" sz="18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it-IT" sz="1800" spc="-1" strike="noStrike">
                          <a:solidFill>
                            <a:srgbClr val="000000"/>
                          </a:solidFill>
                          <a:latin typeface="Segoe UI Light"/>
                        </a:rPr>
                        <a:t>CONVENTION</a:t>
                      </a:r>
                      <a:endParaRPr b="0" lang="it-IT" sz="18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it-IT" sz="1800" spc="-1" strike="noStrike">
                          <a:solidFill>
                            <a:srgbClr val="000000"/>
                          </a:solidFill>
                          <a:latin typeface="Segoe UI Light"/>
                        </a:rPr>
                        <a:t>ESPOSIZIONI</a:t>
                      </a:r>
                      <a:endParaRPr b="0" lang="it-IT" sz="18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it-IT" sz="1800" spc="-1" strike="noStrike">
                          <a:solidFill>
                            <a:srgbClr val="000000"/>
                          </a:solidFill>
                          <a:latin typeface="Segoe UI Light"/>
                        </a:rPr>
                        <a:t>INCENTIVE</a:t>
                      </a:r>
                      <a:endParaRPr b="0" lang="it-IT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noFill/>
                    </a:lnL>
                    <a:lnR w="12240">
                      <a:noFill/>
                    </a:lnR>
                    <a:lnT w="12240">
                      <a:solidFill>
                        <a:srgbClr val="c00000"/>
                      </a:solidFill>
                    </a:lnT>
                    <a:lnB w="12240">
                      <a:noFill/>
                    </a:lnB>
                    <a:solidFill>
                      <a:srgbClr val="ff0000">
                        <a:alpha val="50000"/>
                      </a:srgbClr>
                    </a:solidFill>
                  </a:tcPr>
                </a:tc>
                <a:tc>
                  <a:tcPr marL="91440" marR="91440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noFill/>
                    </a:lnB>
                    <a:noFill/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it-IT" sz="1800" spc="-1" strike="noStrike">
                          <a:solidFill>
                            <a:srgbClr val="000000"/>
                          </a:solidFill>
                          <a:latin typeface="Segoe UI Light"/>
                        </a:rPr>
                        <a:t>LUXURY (celebrations)</a:t>
                      </a:r>
                      <a:endParaRPr b="0" lang="it-IT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noFill/>
                    </a:lnL>
                    <a:lnR w="12240">
                      <a:noFill/>
                    </a:lnR>
                    <a:lnT w="12240">
                      <a:solidFill>
                        <a:srgbClr val="c00000"/>
                      </a:solidFill>
                    </a:lnT>
                    <a:lnB w="12240">
                      <a:noFill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" name="CustomShape 1"/>
          <p:cNvSpPr/>
          <p:nvPr/>
        </p:nvSpPr>
        <p:spPr>
          <a:xfrm>
            <a:off x="0" y="1485720"/>
            <a:ext cx="12191760" cy="3886560"/>
          </a:xfrm>
          <a:prstGeom prst="rect">
            <a:avLst/>
          </a:prstGeom>
          <a:pattFill prst="ltUpDiag">
            <a:fgClr>
              <a:srgbClr val="3f3f3f"/>
            </a:fgClr>
            <a:bgClr>
              <a:srgbClr val="2f2f2f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564" name="Group 2"/>
          <p:cNvGrpSpPr/>
          <p:nvPr/>
        </p:nvGrpSpPr>
        <p:grpSpPr>
          <a:xfrm>
            <a:off x="3892320" y="1028520"/>
            <a:ext cx="4406760" cy="4800240"/>
            <a:chOff x="3892320" y="1028520"/>
            <a:chExt cx="4406760" cy="4800240"/>
          </a:xfrm>
        </p:grpSpPr>
        <p:sp>
          <p:nvSpPr>
            <p:cNvPr id="565" name="CustomShape 3"/>
            <p:cNvSpPr/>
            <p:nvPr/>
          </p:nvSpPr>
          <p:spPr>
            <a:xfrm>
              <a:off x="4121280" y="1028520"/>
              <a:ext cx="3949200" cy="48002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grpSp>
          <p:nvGrpSpPr>
            <p:cNvPr id="566" name="Group 4"/>
            <p:cNvGrpSpPr/>
            <p:nvPr/>
          </p:nvGrpSpPr>
          <p:grpSpPr>
            <a:xfrm>
              <a:off x="8070840" y="1028520"/>
              <a:ext cx="228240" cy="4800240"/>
              <a:chOff x="8070840" y="1028520"/>
              <a:chExt cx="228240" cy="4800240"/>
            </a:xfrm>
          </p:grpSpPr>
          <p:sp>
            <p:nvSpPr>
              <p:cNvPr id="567" name="CustomShape 5"/>
              <p:cNvSpPr/>
              <p:nvPr/>
            </p:nvSpPr>
            <p:spPr>
              <a:xfrm flipV="1">
                <a:off x="8070840" y="5371560"/>
                <a:ext cx="228240" cy="456840"/>
              </a:xfrm>
              <a:prstGeom prst="rtTriangle">
                <a:avLst/>
              </a:prstGeom>
              <a:solidFill>
                <a:schemeClr val="accent2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</p:sp>
          <p:sp>
            <p:nvSpPr>
              <p:cNvPr id="568" name="CustomShape 6"/>
              <p:cNvSpPr/>
              <p:nvPr/>
            </p:nvSpPr>
            <p:spPr>
              <a:xfrm>
                <a:off x="8070840" y="1028520"/>
                <a:ext cx="228240" cy="456840"/>
              </a:xfrm>
              <a:prstGeom prst="rtTriangle">
                <a:avLst/>
              </a:prstGeom>
              <a:solidFill>
                <a:schemeClr val="accent2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</p:sp>
        </p:grpSp>
        <p:grpSp>
          <p:nvGrpSpPr>
            <p:cNvPr id="569" name="Group 7"/>
            <p:cNvGrpSpPr/>
            <p:nvPr/>
          </p:nvGrpSpPr>
          <p:grpSpPr>
            <a:xfrm>
              <a:off x="4221360" y="1361520"/>
              <a:ext cx="3749040" cy="4133880"/>
              <a:chOff x="4221360" y="1361520"/>
              <a:chExt cx="3749040" cy="4133880"/>
            </a:xfrm>
          </p:grpSpPr>
          <p:sp>
            <p:nvSpPr>
              <p:cNvPr id="570" name="CustomShape 8"/>
              <p:cNvSpPr/>
              <p:nvPr/>
            </p:nvSpPr>
            <p:spPr>
              <a:xfrm>
                <a:off x="5676120" y="4710600"/>
                <a:ext cx="375840" cy="484920"/>
              </a:xfrm>
              <a:custGeom>
                <a:avLst/>
                <a:gdLst/>
                <a:ahLst/>
                <a:rect l="l" t="t" r="r" b="b"/>
                <a:pathLst>
                  <a:path w="101" h="126">
                    <a:moveTo>
                      <a:pt x="0" y="118"/>
                    </a:moveTo>
                    <a:cubicBezTo>
                      <a:pt x="0" y="120"/>
                      <a:pt x="1" y="126"/>
                      <a:pt x="2" y="126"/>
                    </a:cubicBezTo>
                    <a:cubicBezTo>
                      <a:pt x="2" y="126"/>
                      <a:pt x="14" y="126"/>
                      <a:pt x="28" y="126"/>
                    </a:cubicBezTo>
                    <a:cubicBezTo>
                      <a:pt x="36" y="126"/>
                      <a:pt x="43" y="126"/>
                      <a:pt x="50" y="126"/>
                    </a:cubicBezTo>
                    <a:cubicBezTo>
                      <a:pt x="57" y="126"/>
                      <a:pt x="65" y="126"/>
                      <a:pt x="72" y="126"/>
                    </a:cubicBezTo>
                    <a:cubicBezTo>
                      <a:pt x="86" y="126"/>
                      <a:pt x="98" y="126"/>
                      <a:pt x="98" y="126"/>
                    </a:cubicBezTo>
                    <a:cubicBezTo>
                      <a:pt x="100" y="126"/>
                      <a:pt x="100" y="120"/>
                      <a:pt x="100" y="118"/>
                    </a:cubicBezTo>
                    <a:cubicBezTo>
                      <a:pt x="101" y="107"/>
                      <a:pt x="100" y="97"/>
                      <a:pt x="90" y="91"/>
                    </a:cubicBezTo>
                    <a:cubicBezTo>
                      <a:pt x="87" y="88"/>
                      <a:pt x="78" y="85"/>
                      <a:pt x="73" y="82"/>
                    </a:cubicBezTo>
                    <a:cubicBezTo>
                      <a:pt x="68" y="80"/>
                      <a:pt x="60" y="73"/>
                      <a:pt x="64" y="67"/>
                    </a:cubicBezTo>
                    <a:cubicBezTo>
                      <a:pt x="67" y="62"/>
                      <a:pt x="75" y="65"/>
                      <a:pt x="78" y="59"/>
                    </a:cubicBezTo>
                    <a:cubicBezTo>
                      <a:pt x="79" y="58"/>
                      <a:pt x="77" y="56"/>
                      <a:pt x="77" y="51"/>
                    </a:cubicBezTo>
                    <a:cubicBezTo>
                      <a:pt x="77" y="47"/>
                      <a:pt x="77" y="31"/>
                      <a:pt x="76" y="26"/>
                    </a:cubicBezTo>
                    <a:cubicBezTo>
                      <a:pt x="73" y="19"/>
                      <a:pt x="70" y="12"/>
                      <a:pt x="63" y="7"/>
                    </a:cubicBezTo>
                    <a:cubicBezTo>
                      <a:pt x="53" y="0"/>
                      <a:pt x="38" y="4"/>
                      <a:pt x="30" y="14"/>
                    </a:cubicBezTo>
                    <a:cubicBezTo>
                      <a:pt x="23" y="25"/>
                      <a:pt x="24" y="39"/>
                      <a:pt x="24" y="51"/>
                    </a:cubicBezTo>
                    <a:cubicBezTo>
                      <a:pt x="23" y="56"/>
                      <a:pt x="21" y="58"/>
                      <a:pt x="22" y="59"/>
                    </a:cubicBezTo>
                    <a:cubicBezTo>
                      <a:pt x="25" y="64"/>
                      <a:pt x="33" y="63"/>
                      <a:pt x="36" y="67"/>
                    </a:cubicBezTo>
                    <a:cubicBezTo>
                      <a:pt x="41" y="72"/>
                      <a:pt x="32" y="80"/>
                      <a:pt x="28" y="82"/>
                    </a:cubicBezTo>
                    <a:cubicBezTo>
                      <a:pt x="22" y="85"/>
                      <a:pt x="14" y="88"/>
                      <a:pt x="10" y="91"/>
                    </a:cubicBezTo>
                    <a:cubicBezTo>
                      <a:pt x="1" y="97"/>
                      <a:pt x="0" y="107"/>
                      <a:pt x="0" y="118"/>
                    </a:cubicBezTo>
                    <a:close/>
                  </a:path>
                </a:pathLst>
              </a:custGeom>
              <a:noFill/>
              <a:ln w="3240">
                <a:solidFill>
                  <a:schemeClr val="accent2">
                    <a:lumMod val="60000"/>
                    <a:lumOff val="40000"/>
                  </a:schemeClr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571" name="CustomShape 9"/>
              <p:cNvSpPr/>
              <p:nvPr/>
            </p:nvSpPr>
            <p:spPr>
              <a:xfrm>
                <a:off x="5993280" y="4690800"/>
                <a:ext cx="324360" cy="505080"/>
              </a:xfrm>
              <a:custGeom>
                <a:avLst/>
                <a:gdLst/>
                <a:ahLst/>
                <a:rect l="l" t="t" r="r" b="b"/>
                <a:pathLst>
                  <a:path w="87" h="131">
                    <a:moveTo>
                      <a:pt x="25" y="6"/>
                    </a:moveTo>
                    <a:cubicBezTo>
                      <a:pt x="32" y="6"/>
                      <a:pt x="38" y="9"/>
                      <a:pt x="41" y="15"/>
                    </a:cubicBezTo>
                    <a:cubicBezTo>
                      <a:pt x="42" y="18"/>
                      <a:pt x="42" y="20"/>
                      <a:pt x="41" y="24"/>
                    </a:cubicBezTo>
                    <a:cubicBezTo>
                      <a:pt x="41" y="26"/>
                      <a:pt x="41" y="30"/>
                      <a:pt x="41" y="34"/>
                    </a:cubicBezTo>
                    <a:cubicBezTo>
                      <a:pt x="41" y="37"/>
                      <a:pt x="41" y="37"/>
                      <a:pt x="41" y="37"/>
                    </a:cubicBezTo>
                    <a:cubicBezTo>
                      <a:pt x="44" y="38"/>
                      <a:pt x="44" y="38"/>
                      <a:pt x="44" y="38"/>
                    </a:cubicBezTo>
                    <a:cubicBezTo>
                      <a:pt x="44" y="38"/>
                      <a:pt x="44" y="39"/>
                      <a:pt x="44" y="40"/>
                    </a:cubicBezTo>
                    <a:cubicBezTo>
                      <a:pt x="43" y="41"/>
                      <a:pt x="43" y="41"/>
                      <a:pt x="42" y="42"/>
                    </a:cubicBezTo>
                    <a:cubicBezTo>
                      <a:pt x="40" y="43"/>
                      <a:pt x="38" y="45"/>
                      <a:pt x="37" y="48"/>
                    </a:cubicBezTo>
                    <a:cubicBezTo>
                      <a:pt x="37" y="49"/>
                      <a:pt x="37" y="49"/>
                      <a:pt x="37" y="50"/>
                    </a:cubicBezTo>
                    <a:cubicBezTo>
                      <a:pt x="36" y="54"/>
                      <a:pt x="34" y="61"/>
                      <a:pt x="35" y="66"/>
                    </a:cubicBezTo>
                    <a:cubicBezTo>
                      <a:pt x="36" y="75"/>
                      <a:pt x="41" y="82"/>
                      <a:pt x="50" y="85"/>
                    </a:cubicBezTo>
                    <a:cubicBezTo>
                      <a:pt x="56" y="88"/>
                      <a:pt x="64" y="93"/>
                      <a:pt x="70" y="97"/>
                    </a:cubicBezTo>
                    <a:cubicBezTo>
                      <a:pt x="77" y="102"/>
                      <a:pt x="79" y="118"/>
                      <a:pt x="78" y="125"/>
                    </a:cubicBezTo>
                    <a:cubicBezTo>
                      <a:pt x="31" y="125"/>
                      <a:pt x="31" y="125"/>
                      <a:pt x="31" y="125"/>
                    </a:cubicBezTo>
                    <a:cubicBezTo>
                      <a:pt x="31" y="125"/>
                      <a:pt x="31" y="125"/>
                      <a:pt x="31" y="125"/>
                    </a:cubicBezTo>
                    <a:cubicBezTo>
                      <a:pt x="31" y="124"/>
                      <a:pt x="31" y="124"/>
                      <a:pt x="31" y="124"/>
                    </a:cubicBezTo>
                    <a:cubicBezTo>
                      <a:pt x="32" y="117"/>
                      <a:pt x="33" y="95"/>
                      <a:pt x="14" y="82"/>
                    </a:cubicBezTo>
                    <a:cubicBezTo>
                      <a:pt x="13" y="81"/>
                      <a:pt x="11" y="80"/>
                      <a:pt x="9" y="79"/>
                    </a:cubicBezTo>
                    <a:cubicBezTo>
                      <a:pt x="13" y="76"/>
                      <a:pt x="15" y="71"/>
                      <a:pt x="16" y="66"/>
                    </a:cubicBezTo>
                    <a:cubicBezTo>
                      <a:pt x="16" y="61"/>
                      <a:pt x="15" y="54"/>
                      <a:pt x="14" y="50"/>
                    </a:cubicBezTo>
                    <a:cubicBezTo>
                      <a:pt x="14" y="49"/>
                      <a:pt x="14" y="49"/>
                      <a:pt x="14" y="48"/>
                    </a:cubicBezTo>
                    <a:cubicBezTo>
                      <a:pt x="13" y="45"/>
                      <a:pt x="11" y="43"/>
                      <a:pt x="9" y="42"/>
                    </a:cubicBezTo>
                    <a:cubicBezTo>
                      <a:pt x="7" y="41"/>
                      <a:pt x="7" y="41"/>
                      <a:pt x="7" y="40"/>
                    </a:cubicBezTo>
                    <a:cubicBezTo>
                      <a:pt x="7" y="39"/>
                      <a:pt x="7" y="39"/>
                      <a:pt x="8" y="37"/>
                    </a:cubicBezTo>
                    <a:cubicBezTo>
                      <a:pt x="8" y="35"/>
                      <a:pt x="10" y="33"/>
                      <a:pt x="9" y="29"/>
                    </a:cubicBezTo>
                    <a:cubicBezTo>
                      <a:pt x="9" y="28"/>
                      <a:pt x="9" y="26"/>
                      <a:pt x="9" y="25"/>
                    </a:cubicBezTo>
                    <a:cubicBezTo>
                      <a:pt x="8" y="21"/>
                      <a:pt x="8" y="19"/>
                      <a:pt x="9" y="17"/>
                    </a:cubicBezTo>
                    <a:cubicBezTo>
                      <a:pt x="10" y="13"/>
                      <a:pt x="13" y="9"/>
                      <a:pt x="17" y="7"/>
                    </a:cubicBezTo>
                    <a:cubicBezTo>
                      <a:pt x="20" y="6"/>
                      <a:pt x="22" y="6"/>
                      <a:pt x="25" y="6"/>
                    </a:cubicBezTo>
                    <a:moveTo>
                      <a:pt x="25" y="0"/>
                    </a:moveTo>
                    <a:cubicBezTo>
                      <a:pt x="21" y="0"/>
                      <a:pt x="18" y="0"/>
                      <a:pt x="14" y="2"/>
                    </a:cubicBezTo>
                    <a:cubicBezTo>
                      <a:pt x="9" y="5"/>
                      <a:pt x="5" y="9"/>
                      <a:pt x="3" y="15"/>
                    </a:cubicBezTo>
                    <a:cubicBezTo>
                      <a:pt x="1" y="20"/>
                      <a:pt x="3" y="24"/>
                      <a:pt x="3" y="30"/>
                    </a:cubicBezTo>
                    <a:cubicBezTo>
                      <a:pt x="4" y="34"/>
                      <a:pt x="0" y="36"/>
                      <a:pt x="1" y="41"/>
                    </a:cubicBezTo>
                    <a:cubicBezTo>
                      <a:pt x="2" y="47"/>
                      <a:pt x="7" y="47"/>
                      <a:pt x="8" y="49"/>
                    </a:cubicBezTo>
                    <a:cubicBezTo>
                      <a:pt x="8" y="52"/>
                      <a:pt x="10" y="60"/>
                      <a:pt x="10" y="66"/>
                    </a:cubicBezTo>
                    <a:cubicBezTo>
                      <a:pt x="9" y="71"/>
                      <a:pt x="6" y="75"/>
                      <a:pt x="1" y="78"/>
                    </a:cubicBezTo>
                    <a:cubicBezTo>
                      <a:pt x="0" y="80"/>
                      <a:pt x="0" y="81"/>
                      <a:pt x="2" y="82"/>
                    </a:cubicBezTo>
                    <a:cubicBezTo>
                      <a:pt x="5" y="84"/>
                      <a:pt x="9" y="86"/>
                      <a:pt x="11" y="87"/>
                    </a:cubicBezTo>
                    <a:cubicBezTo>
                      <a:pt x="27" y="98"/>
                      <a:pt x="26" y="117"/>
                      <a:pt x="25" y="124"/>
                    </a:cubicBezTo>
                    <a:cubicBezTo>
                      <a:pt x="25" y="124"/>
                      <a:pt x="25" y="124"/>
                      <a:pt x="25" y="124"/>
                    </a:cubicBezTo>
                    <a:cubicBezTo>
                      <a:pt x="25" y="126"/>
                      <a:pt x="25" y="128"/>
                      <a:pt x="25" y="130"/>
                    </a:cubicBezTo>
                    <a:cubicBezTo>
                      <a:pt x="25" y="131"/>
                      <a:pt x="25" y="131"/>
                      <a:pt x="26" y="131"/>
                    </a:cubicBezTo>
                    <a:cubicBezTo>
                      <a:pt x="28" y="131"/>
                      <a:pt x="28" y="131"/>
                      <a:pt x="28" y="131"/>
                    </a:cubicBezTo>
                    <a:cubicBezTo>
                      <a:pt x="83" y="131"/>
                      <a:pt x="83" y="131"/>
                      <a:pt x="83" y="131"/>
                    </a:cubicBezTo>
                    <a:cubicBezTo>
                      <a:pt x="85" y="131"/>
                      <a:pt x="87" y="101"/>
                      <a:pt x="74" y="92"/>
                    </a:cubicBezTo>
                    <a:cubicBezTo>
                      <a:pt x="67" y="88"/>
                      <a:pt x="59" y="83"/>
                      <a:pt x="52" y="80"/>
                    </a:cubicBezTo>
                    <a:cubicBezTo>
                      <a:pt x="45" y="77"/>
                      <a:pt x="42" y="71"/>
                      <a:pt x="41" y="66"/>
                    </a:cubicBezTo>
                    <a:cubicBezTo>
                      <a:pt x="40" y="60"/>
                      <a:pt x="42" y="52"/>
                      <a:pt x="43" y="49"/>
                    </a:cubicBezTo>
                    <a:cubicBezTo>
                      <a:pt x="43" y="47"/>
                      <a:pt x="49" y="47"/>
                      <a:pt x="50" y="41"/>
                    </a:cubicBezTo>
                    <a:cubicBezTo>
                      <a:pt x="50" y="39"/>
                      <a:pt x="50" y="34"/>
                      <a:pt x="47" y="33"/>
                    </a:cubicBezTo>
                    <a:cubicBezTo>
                      <a:pt x="46" y="25"/>
                      <a:pt x="50" y="20"/>
                      <a:pt x="46" y="12"/>
                    </a:cubicBezTo>
                    <a:cubicBezTo>
                      <a:pt x="42" y="4"/>
                      <a:pt x="34" y="0"/>
                      <a:pt x="25" y="0"/>
                    </a:cubicBezTo>
                    <a:close/>
                  </a:path>
                </a:pathLst>
              </a:custGeom>
              <a:noFill/>
              <a:ln w="3240">
                <a:solidFill>
                  <a:schemeClr val="accent2">
                    <a:lumMod val="60000"/>
                    <a:lumOff val="40000"/>
                  </a:schemeClr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572" name="CustomShape 10"/>
              <p:cNvSpPr/>
              <p:nvPr/>
            </p:nvSpPr>
            <p:spPr>
              <a:xfrm>
                <a:off x="4992840" y="4745160"/>
                <a:ext cx="455400" cy="461160"/>
              </a:xfrm>
              <a:custGeom>
                <a:avLst/>
                <a:gdLst/>
                <a:ahLst/>
                <a:rect l="l" t="t" r="r" b="b"/>
                <a:pathLst>
                  <a:path w="122" h="120">
                    <a:moveTo>
                      <a:pt x="61" y="6"/>
                    </a:moveTo>
                    <a:cubicBezTo>
                      <a:pt x="69" y="6"/>
                      <a:pt x="75" y="7"/>
                      <a:pt x="82" y="9"/>
                    </a:cubicBezTo>
                    <a:cubicBezTo>
                      <a:pt x="89" y="12"/>
                      <a:pt x="94" y="15"/>
                      <a:pt x="99" y="20"/>
                    </a:cubicBezTo>
                    <a:cubicBezTo>
                      <a:pt x="104" y="24"/>
                      <a:pt x="109" y="30"/>
                      <a:pt x="112" y="37"/>
                    </a:cubicBezTo>
                    <a:cubicBezTo>
                      <a:pt x="115" y="44"/>
                      <a:pt x="116" y="52"/>
                      <a:pt x="116" y="61"/>
                    </a:cubicBezTo>
                    <a:cubicBezTo>
                      <a:pt x="116" y="63"/>
                      <a:pt x="116" y="64"/>
                      <a:pt x="116" y="67"/>
                    </a:cubicBezTo>
                    <a:cubicBezTo>
                      <a:pt x="116" y="69"/>
                      <a:pt x="115" y="71"/>
                      <a:pt x="115" y="74"/>
                    </a:cubicBezTo>
                    <a:cubicBezTo>
                      <a:pt x="114" y="76"/>
                      <a:pt x="114" y="79"/>
                      <a:pt x="113" y="81"/>
                    </a:cubicBezTo>
                    <a:cubicBezTo>
                      <a:pt x="112" y="84"/>
                      <a:pt x="110" y="86"/>
                      <a:pt x="109" y="89"/>
                    </a:cubicBezTo>
                    <a:cubicBezTo>
                      <a:pt x="107" y="91"/>
                      <a:pt x="105" y="92"/>
                      <a:pt x="102" y="94"/>
                    </a:cubicBezTo>
                    <a:cubicBezTo>
                      <a:pt x="100" y="95"/>
                      <a:pt x="97" y="96"/>
                      <a:pt x="93" y="96"/>
                    </a:cubicBezTo>
                    <a:cubicBezTo>
                      <a:pt x="91" y="96"/>
                      <a:pt x="88" y="95"/>
                      <a:pt x="87" y="95"/>
                    </a:cubicBezTo>
                    <a:cubicBezTo>
                      <a:pt x="85" y="94"/>
                      <a:pt x="83" y="93"/>
                      <a:pt x="82" y="92"/>
                    </a:cubicBezTo>
                    <a:cubicBezTo>
                      <a:pt x="81" y="91"/>
                      <a:pt x="81" y="90"/>
                      <a:pt x="80" y="88"/>
                    </a:cubicBezTo>
                    <a:cubicBezTo>
                      <a:pt x="79" y="87"/>
                      <a:pt x="79" y="86"/>
                      <a:pt x="79" y="84"/>
                    </a:cubicBezTo>
                    <a:cubicBezTo>
                      <a:pt x="76" y="87"/>
                      <a:pt x="72" y="90"/>
                      <a:pt x="68" y="91"/>
                    </a:cubicBezTo>
                    <a:cubicBezTo>
                      <a:pt x="64" y="93"/>
                      <a:pt x="59" y="94"/>
                      <a:pt x="54" y="94"/>
                    </a:cubicBezTo>
                    <a:cubicBezTo>
                      <a:pt x="47" y="94"/>
                      <a:pt x="42" y="92"/>
                      <a:pt x="38" y="88"/>
                    </a:cubicBezTo>
                    <a:cubicBezTo>
                      <a:pt x="34" y="84"/>
                      <a:pt x="32" y="79"/>
                      <a:pt x="32" y="73"/>
                    </a:cubicBezTo>
                    <a:cubicBezTo>
                      <a:pt x="32" y="69"/>
                      <a:pt x="33" y="66"/>
                      <a:pt x="34" y="63"/>
                    </a:cubicBezTo>
                    <a:cubicBezTo>
                      <a:pt x="36" y="60"/>
                      <a:pt x="38" y="58"/>
                      <a:pt x="41" y="56"/>
                    </a:cubicBezTo>
                    <a:cubicBezTo>
                      <a:pt x="43" y="55"/>
                      <a:pt x="46" y="53"/>
                      <a:pt x="49" y="53"/>
                    </a:cubicBezTo>
                    <a:cubicBezTo>
                      <a:pt x="52" y="52"/>
                      <a:pt x="56" y="52"/>
                      <a:pt x="59" y="52"/>
                    </a:cubicBezTo>
                    <a:cubicBezTo>
                      <a:pt x="63" y="52"/>
                      <a:pt x="66" y="52"/>
                      <a:pt x="69" y="53"/>
                    </a:cubicBezTo>
                    <a:cubicBezTo>
                      <a:pt x="71" y="53"/>
                      <a:pt x="73" y="54"/>
                      <a:pt x="75" y="55"/>
                    </a:cubicBezTo>
                    <a:cubicBezTo>
                      <a:pt x="75" y="52"/>
                      <a:pt x="74" y="50"/>
                      <a:pt x="74" y="48"/>
                    </a:cubicBezTo>
                    <a:cubicBezTo>
                      <a:pt x="73" y="46"/>
                      <a:pt x="73" y="45"/>
                      <a:pt x="71" y="43"/>
                    </a:cubicBezTo>
                    <a:cubicBezTo>
                      <a:pt x="70" y="42"/>
                      <a:pt x="69" y="41"/>
                      <a:pt x="67" y="40"/>
                    </a:cubicBezTo>
                    <a:cubicBezTo>
                      <a:pt x="64" y="39"/>
                      <a:pt x="62" y="39"/>
                      <a:pt x="59" y="39"/>
                    </a:cubicBezTo>
                    <a:cubicBezTo>
                      <a:pt x="55" y="39"/>
                      <a:pt x="51" y="40"/>
                      <a:pt x="48" y="41"/>
                    </a:cubicBezTo>
                    <a:cubicBezTo>
                      <a:pt x="47" y="41"/>
                      <a:pt x="46" y="41"/>
                      <a:pt x="46" y="42"/>
                    </a:cubicBezTo>
                    <a:cubicBezTo>
                      <a:pt x="45" y="42"/>
                      <a:pt x="44" y="42"/>
                      <a:pt x="43" y="42"/>
                    </a:cubicBezTo>
                    <a:cubicBezTo>
                      <a:pt x="41" y="42"/>
                      <a:pt x="38" y="41"/>
                      <a:pt x="37" y="38"/>
                    </a:cubicBezTo>
                    <a:cubicBezTo>
                      <a:pt x="37" y="38"/>
                      <a:pt x="37" y="38"/>
                      <a:pt x="37" y="38"/>
                    </a:cubicBezTo>
                    <a:cubicBezTo>
                      <a:pt x="36" y="35"/>
                      <a:pt x="38" y="32"/>
                      <a:pt x="40" y="31"/>
                    </a:cubicBezTo>
                    <a:cubicBezTo>
                      <a:pt x="46" y="28"/>
                      <a:pt x="53" y="26"/>
                      <a:pt x="61" y="26"/>
                    </a:cubicBezTo>
                    <a:cubicBezTo>
                      <a:pt x="68" y="26"/>
                      <a:pt x="73" y="27"/>
                      <a:pt x="76" y="29"/>
                    </a:cubicBezTo>
                    <a:cubicBezTo>
                      <a:pt x="80" y="31"/>
                      <a:pt x="83" y="33"/>
                      <a:pt x="84" y="36"/>
                    </a:cubicBezTo>
                    <a:cubicBezTo>
                      <a:pt x="86" y="39"/>
                      <a:pt x="87" y="43"/>
                      <a:pt x="88" y="46"/>
                    </a:cubicBezTo>
                    <a:cubicBezTo>
                      <a:pt x="88" y="50"/>
                      <a:pt x="88" y="53"/>
                      <a:pt x="88" y="57"/>
                    </a:cubicBezTo>
                    <a:cubicBezTo>
                      <a:pt x="88" y="68"/>
                      <a:pt x="88" y="68"/>
                      <a:pt x="88" y="68"/>
                    </a:cubicBezTo>
                    <a:cubicBezTo>
                      <a:pt x="88" y="71"/>
                      <a:pt x="88" y="73"/>
                      <a:pt x="88" y="75"/>
                    </a:cubicBezTo>
                    <a:cubicBezTo>
                      <a:pt x="89" y="77"/>
                      <a:pt x="89" y="79"/>
                      <a:pt x="89" y="80"/>
                    </a:cubicBezTo>
                    <a:cubicBezTo>
                      <a:pt x="90" y="82"/>
                      <a:pt x="91" y="83"/>
                      <a:pt x="92" y="84"/>
                    </a:cubicBezTo>
                    <a:cubicBezTo>
                      <a:pt x="92" y="85"/>
                      <a:pt x="94" y="86"/>
                      <a:pt x="95" y="86"/>
                    </a:cubicBezTo>
                    <a:cubicBezTo>
                      <a:pt x="96" y="86"/>
                      <a:pt x="96" y="86"/>
                      <a:pt x="96" y="86"/>
                    </a:cubicBezTo>
                    <a:cubicBezTo>
                      <a:pt x="98" y="85"/>
                      <a:pt x="100" y="84"/>
                      <a:pt x="102" y="82"/>
                    </a:cubicBezTo>
                    <a:cubicBezTo>
                      <a:pt x="103" y="81"/>
                      <a:pt x="104" y="78"/>
                      <a:pt x="105" y="76"/>
                    </a:cubicBezTo>
                    <a:cubicBezTo>
                      <a:pt x="106" y="73"/>
                      <a:pt x="106" y="71"/>
                      <a:pt x="106" y="68"/>
                    </a:cubicBezTo>
                    <a:cubicBezTo>
                      <a:pt x="107" y="65"/>
                      <a:pt x="107" y="63"/>
                      <a:pt x="107" y="61"/>
                    </a:cubicBezTo>
                    <a:cubicBezTo>
                      <a:pt x="107" y="54"/>
                      <a:pt x="106" y="48"/>
                      <a:pt x="104" y="42"/>
                    </a:cubicBezTo>
                    <a:cubicBezTo>
                      <a:pt x="101" y="37"/>
                      <a:pt x="98" y="32"/>
                      <a:pt x="94" y="28"/>
                    </a:cubicBezTo>
                    <a:cubicBezTo>
                      <a:pt x="90" y="24"/>
                      <a:pt x="85" y="21"/>
                      <a:pt x="80" y="18"/>
                    </a:cubicBezTo>
                    <a:cubicBezTo>
                      <a:pt x="74" y="16"/>
                      <a:pt x="68" y="15"/>
                      <a:pt x="61" y="15"/>
                    </a:cubicBezTo>
                    <a:cubicBezTo>
                      <a:pt x="54" y="15"/>
                      <a:pt x="48" y="16"/>
                      <a:pt x="42" y="18"/>
                    </a:cubicBezTo>
                    <a:cubicBezTo>
                      <a:pt x="36" y="20"/>
                      <a:pt x="32" y="24"/>
                      <a:pt x="28" y="28"/>
                    </a:cubicBezTo>
                    <a:cubicBezTo>
                      <a:pt x="24" y="32"/>
                      <a:pt x="21" y="36"/>
                      <a:pt x="18" y="42"/>
                    </a:cubicBezTo>
                    <a:cubicBezTo>
                      <a:pt x="16" y="48"/>
                      <a:pt x="15" y="54"/>
                      <a:pt x="15" y="60"/>
                    </a:cubicBezTo>
                    <a:cubicBezTo>
                      <a:pt x="15" y="66"/>
                      <a:pt x="16" y="72"/>
                      <a:pt x="18" y="78"/>
                    </a:cubicBezTo>
                    <a:cubicBezTo>
                      <a:pt x="20" y="83"/>
                      <a:pt x="23" y="88"/>
                      <a:pt x="27" y="92"/>
                    </a:cubicBezTo>
                    <a:cubicBezTo>
                      <a:pt x="31" y="96"/>
                      <a:pt x="35" y="100"/>
                      <a:pt x="41" y="102"/>
                    </a:cubicBezTo>
                    <a:cubicBezTo>
                      <a:pt x="46" y="104"/>
                      <a:pt x="52" y="106"/>
                      <a:pt x="59" y="106"/>
                    </a:cubicBezTo>
                    <a:cubicBezTo>
                      <a:pt x="64" y="106"/>
                      <a:pt x="68" y="105"/>
                      <a:pt x="71" y="104"/>
                    </a:cubicBezTo>
                    <a:cubicBezTo>
                      <a:pt x="73" y="103"/>
                      <a:pt x="75" y="103"/>
                      <a:pt x="77" y="102"/>
                    </a:cubicBezTo>
                    <a:cubicBezTo>
                      <a:pt x="78" y="102"/>
                      <a:pt x="78" y="102"/>
                      <a:pt x="79" y="102"/>
                    </a:cubicBezTo>
                    <a:cubicBezTo>
                      <a:pt x="81" y="102"/>
                      <a:pt x="82" y="103"/>
                      <a:pt x="83" y="105"/>
                    </a:cubicBezTo>
                    <a:cubicBezTo>
                      <a:pt x="84" y="107"/>
                      <a:pt x="82" y="109"/>
                      <a:pt x="80" y="110"/>
                    </a:cubicBezTo>
                    <a:cubicBezTo>
                      <a:pt x="77" y="111"/>
                      <a:pt x="74" y="112"/>
                      <a:pt x="72" y="113"/>
                    </a:cubicBezTo>
                    <a:cubicBezTo>
                      <a:pt x="67" y="114"/>
                      <a:pt x="63" y="114"/>
                      <a:pt x="58" y="114"/>
                    </a:cubicBezTo>
                    <a:cubicBezTo>
                      <a:pt x="51" y="114"/>
                      <a:pt x="44" y="113"/>
                      <a:pt x="38" y="111"/>
                    </a:cubicBezTo>
                    <a:cubicBezTo>
                      <a:pt x="32" y="108"/>
                      <a:pt x="26" y="104"/>
                      <a:pt x="21" y="100"/>
                    </a:cubicBezTo>
                    <a:cubicBezTo>
                      <a:pt x="17" y="95"/>
                      <a:pt x="13" y="89"/>
                      <a:pt x="10" y="82"/>
                    </a:cubicBezTo>
                    <a:cubicBezTo>
                      <a:pt x="7" y="76"/>
                      <a:pt x="6" y="68"/>
                      <a:pt x="6" y="60"/>
                    </a:cubicBezTo>
                    <a:cubicBezTo>
                      <a:pt x="6" y="51"/>
                      <a:pt x="7" y="43"/>
                      <a:pt x="10" y="37"/>
                    </a:cubicBezTo>
                    <a:cubicBezTo>
                      <a:pt x="14" y="30"/>
                      <a:pt x="18" y="24"/>
                      <a:pt x="23" y="20"/>
                    </a:cubicBezTo>
                    <a:cubicBezTo>
                      <a:pt x="28" y="15"/>
                      <a:pt x="34" y="12"/>
                      <a:pt x="40" y="10"/>
                    </a:cubicBezTo>
                    <a:cubicBezTo>
                      <a:pt x="47" y="7"/>
                      <a:pt x="54" y="6"/>
                      <a:pt x="61" y="6"/>
                    </a:cubicBezTo>
                    <a:moveTo>
                      <a:pt x="56" y="83"/>
                    </a:moveTo>
                    <a:cubicBezTo>
                      <a:pt x="58" y="83"/>
                      <a:pt x="59" y="82"/>
                      <a:pt x="62" y="82"/>
                    </a:cubicBezTo>
                    <a:cubicBezTo>
                      <a:pt x="64" y="82"/>
                      <a:pt x="66" y="81"/>
                      <a:pt x="68" y="80"/>
                    </a:cubicBezTo>
                    <a:cubicBezTo>
                      <a:pt x="70" y="79"/>
                      <a:pt x="72" y="78"/>
                      <a:pt x="73" y="76"/>
                    </a:cubicBezTo>
                    <a:cubicBezTo>
                      <a:pt x="74" y="75"/>
                      <a:pt x="75" y="73"/>
                      <a:pt x="75" y="71"/>
                    </a:cubicBezTo>
                    <a:cubicBezTo>
                      <a:pt x="75" y="65"/>
                      <a:pt x="75" y="65"/>
                      <a:pt x="75" y="65"/>
                    </a:cubicBezTo>
                    <a:cubicBezTo>
                      <a:pt x="73" y="65"/>
                      <a:pt x="71" y="64"/>
                      <a:pt x="68" y="63"/>
                    </a:cubicBezTo>
                    <a:cubicBezTo>
                      <a:pt x="65" y="63"/>
                      <a:pt x="62" y="62"/>
                      <a:pt x="59" y="62"/>
                    </a:cubicBezTo>
                    <a:cubicBezTo>
                      <a:pt x="55" y="62"/>
                      <a:pt x="52" y="63"/>
                      <a:pt x="49" y="65"/>
                    </a:cubicBezTo>
                    <a:cubicBezTo>
                      <a:pt x="47" y="67"/>
                      <a:pt x="46" y="69"/>
                      <a:pt x="46" y="73"/>
                    </a:cubicBezTo>
                    <a:cubicBezTo>
                      <a:pt x="46" y="76"/>
                      <a:pt x="46" y="78"/>
                      <a:pt x="48" y="80"/>
                    </a:cubicBezTo>
                    <a:cubicBezTo>
                      <a:pt x="50" y="82"/>
                      <a:pt x="52" y="83"/>
                      <a:pt x="56" y="83"/>
                    </a:cubicBezTo>
                    <a:moveTo>
                      <a:pt x="61" y="0"/>
                    </a:moveTo>
                    <a:cubicBezTo>
                      <a:pt x="53" y="0"/>
                      <a:pt x="46" y="1"/>
                      <a:pt x="38" y="4"/>
                    </a:cubicBezTo>
                    <a:cubicBezTo>
                      <a:pt x="31" y="6"/>
                      <a:pt x="24" y="10"/>
                      <a:pt x="19" y="15"/>
                    </a:cubicBezTo>
                    <a:cubicBezTo>
                      <a:pt x="13" y="20"/>
                      <a:pt x="8" y="27"/>
                      <a:pt x="5" y="34"/>
                    </a:cubicBezTo>
                    <a:cubicBezTo>
                      <a:pt x="2" y="42"/>
                      <a:pt x="0" y="50"/>
                      <a:pt x="0" y="60"/>
                    </a:cubicBezTo>
                    <a:cubicBezTo>
                      <a:pt x="0" y="69"/>
                      <a:pt x="1" y="77"/>
                      <a:pt x="4" y="85"/>
                    </a:cubicBezTo>
                    <a:cubicBezTo>
                      <a:pt x="8" y="92"/>
                      <a:pt x="12" y="99"/>
                      <a:pt x="17" y="104"/>
                    </a:cubicBezTo>
                    <a:cubicBezTo>
                      <a:pt x="22" y="109"/>
                      <a:pt x="29" y="113"/>
                      <a:pt x="36" y="116"/>
                    </a:cubicBezTo>
                    <a:cubicBezTo>
                      <a:pt x="43" y="119"/>
                      <a:pt x="50" y="120"/>
                      <a:pt x="58" y="120"/>
                    </a:cubicBezTo>
                    <a:cubicBezTo>
                      <a:pt x="63" y="120"/>
                      <a:pt x="68" y="120"/>
                      <a:pt x="73" y="119"/>
                    </a:cubicBezTo>
                    <a:cubicBezTo>
                      <a:pt x="76" y="118"/>
                      <a:pt x="79" y="117"/>
                      <a:pt x="82" y="116"/>
                    </a:cubicBezTo>
                    <a:cubicBezTo>
                      <a:pt x="88" y="114"/>
                      <a:pt x="90" y="108"/>
                      <a:pt x="89" y="103"/>
                    </a:cubicBezTo>
                    <a:cubicBezTo>
                      <a:pt x="88" y="102"/>
                      <a:pt x="88" y="102"/>
                      <a:pt x="88" y="101"/>
                    </a:cubicBezTo>
                    <a:cubicBezTo>
                      <a:pt x="90" y="101"/>
                      <a:pt x="91" y="102"/>
                      <a:pt x="93" y="102"/>
                    </a:cubicBezTo>
                    <a:cubicBezTo>
                      <a:pt x="98" y="102"/>
                      <a:pt x="102" y="101"/>
                      <a:pt x="105" y="99"/>
                    </a:cubicBezTo>
                    <a:cubicBezTo>
                      <a:pt x="108" y="97"/>
                      <a:pt x="111" y="95"/>
                      <a:pt x="114" y="92"/>
                    </a:cubicBezTo>
                    <a:cubicBezTo>
                      <a:pt x="116" y="90"/>
                      <a:pt x="117" y="87"/>
                      <a:pt x="118" y="84"/>
                    </a:cubicBezTo>
                    <a:cubicBezTo>
                      <a:pt x="119" y="81"/>
                      <a:pt x="120" y="78"/>
                      <a:pt x="121" y="75"/>
                    </a:cubicBezTo>
                    <a:cubicBezTo>
                      <a:pt x="121" y="72"/>
                      <a:pt x="122" y="70"/>
                      <a:pt x="122" y="67"/>
                    </a:cubicBezTo>
                    <a:cubicBezTo>
                      <a:pt x="122" y="65"/>
                      <a:pt x="122" y="63"/>
                      <a:pt x="122" y="61"/>
                    </a:cubicBezTo>
                    <a:cubicBezTo>
                      <a:pt x="122" y="51"/>
                      <a:pt x="120" y="42"/>
                      <a:pt x="117" y="35"/>
                    </a:cubicBezTo>
                    <a:cubicBezTo>
                      <a:pt x="114" y="27"/>
                      <a:pt x="109" y="20"/>
                      <a:pt x="103" y="15"/>
                    </a:cubicBezTo>
                    <a:cubicBezTo>
                      <a:pt x="98" y="10"/>
                      <a:pt x="91" y="6"/>
                      <a:pt x="84" y="4"/>
                    </a:cubicBezTo>
                    <a:cubicBezTo>
                      <a:pt x="77" y="1"/>
                      <a:pt x="69" y="0"/>
                      <a:pt x="61" y="0"/>
                    </a:cubicBezTo>
                    <a:close/>
                    <a:moveTo>
                      <a:pt x="96" y="80"/>
                    </a:moveTo>
                    <a:cubicBezTo>
                      <a:pt x="95" y="79"/>
                      <a:pt x="95" y="79"/>
                      <a:pt x="95" y="78"/>
                    </a:cubicBezTo>
                    <a:cubicBezTo>
                      <a:pt x="95" y="77"/>
                      <a:pt x="95" y="76"/>
                      <a:pt x="94" y="74"/>
                    </a:cubicBezTo>
                    <a:cubicBezTo>
                      <a:pt x="94" y="72"/>
                      <a:pt x="94" y="70"/>
                      <a:pt x="94" y="68"/>
                    </a:cubicBezTo>
                    <a:cubicBezTo>
                      <a:pt x="94" y="57"/>
                      <a:pt x="94" y="57"/>
                      <a:pt x="94" y="57"/>
                    </a:cubicBezTo>
                    <a:cubicBezTo>
                      <a:pt x="94" y="53"/>
                      <a:pt x="94" y="50"/>
                      <a:pt x="94" y="46"/>
                    </a:cubicBezTo>
                    <a:cubicBezTo>
                      <a:pt x="93" y="41"/>
                      <a:pt x="92" y="37"/>
                      <a:pt x="90" y="33"/>
                    </a:cubicBezTo>
                    <a:cubicBezTo>
                      <a:pt x="89" y="32"/>
                      <a:pt x="87" y="30"/>
                      <a:pt x="86" y="29"/>
                    </a:cubicBezTo>
                    <a:cubicBezTo>
                      <a:pt x="87" y="30"/>
                      <a:pt x="89" y="31"/>
                      <a:pt x="90" y="32"/>
                    </a:cubicBezTo>
                    <a:cubicBezTo>
                      <a:pt x="93" y="36"/>
                      <a:pt x="96" y="40"/>
                      <a:pt x="98" y="45"/>
                    </a:cubicBezTo>
                    <a:cubicBezTo>
                      <a:pt x="100" y="50"/>
                      <a:pt x="101" y="55"/>
                      <a:pt x="101" y="61"/>
                    </a:cubicBezTo>
                    <a:cubicBezTo>
                      <a:pt x="101" y="62"/>
                      <a:pt x="101" y="65"/>
                      <a:pt x="100" y="67"/>
                    </a:cubicBezTo>
                    <a:cubicBezTo>
                      <a:pt x="100" y="70"/>
                      <a:pt x="100" y="72"/>
                      <a:pt x="99" y="74"/>
                    </a:cubicBezTo>
                    <a:cubicBezTo>
                      <a:pt x="99" y="76"/>
                      <a:pt x="98" y="78"/>
                      <a:pt x="97" y="79"/>
                    </a:cubicBezTo>
                    <a:cubicBezTo>
                      <a:pt x="96" y="79"/>
                      <a:pt x="96" y="80"/>
                      <a:pt x="96" y="80"/>
                    </a:cubicBezTo>
                    <a:cubicBezTo>
                      <a:pt x="96" y="80"/>
                      <a:pt x="96" y="80"/>
                      <a:pt x="96" y="80"/>
                    </a:cubicBezTo>
                    <a:close/>
                    <a:moveTo>
                      <a:pt x="28" y="84"/>
                    </a:moveTo>
                    <a:cubicBezTo>
                      <a:pt x="26" y="81"/>
                      <a:pt x="25" y="79"/>
                      <a:pt x="24" y="76"/>
                    </a:cubicBezTo>
                    <a:cubicBezTo>
                      <a:pt x="22" y="71"/>
                      <a:pt x="21" y="66"/>
                      <a:pt x="21" y="60"/>
                    </a:cubicBezTo>
                    <a:cubicBezTo>
                      <a:pt x="21" y="54"/>
                      <a:pt x="22" y="49"/>
                      <a:pt x="24" y="44"/>
                    </a:cubicBezTo>
                    <a:cubicBezTo>
                      <a:pt x="26" y="40"/>
                      <a:pt x="28" y="36"/>
                      <a:pt x="32" y="32"/>
                    </a:cubicBezTo>
                    <a:cubicBezTo>
                      <a:pt x="31" y="35"/>
                      <a:pt x="31" y="37"/>
                      <a:pt x="32" y="40"/>
                    </a:cubicBezTo>
                    <a:cubicBezTo>
                      <a:pt x="32" y="40"/>
                      <a:pt x="32" y="40"/>
                      <a:pt x="32" y="40"/>
                    </a:cubicBezTo>
                    <a:cubicBezTo>
                      <a:pt x="33" y="45"/>
                      <a:pt x="38" y="48"/>
                      <a:pt x="43" y="48"/>
                    </a:cubicBezTo>
                    <a:cubicBezTo>
                      <a:pt x="43" y="48"/>
                      <a:pt x="43" y="48"/>
                      <a:pt x="43" y="48"/>
                    </a:cubicBezTo>
                    <a:cubicBezTo>
                      <a:pt x="41" y="49"/>
                      <a:pt x="39" y="50"/>
                      <a:pt x="37" y="51"/>
                    </a:cubicBezTo>
                    <a:cubicBezTo>
                      <a:pt x="34" y="54"/>
                      <a:pt x="31" y="56"/>
                      <a:pt x="29" y="60"/>
                    </a:cubicBezTo>
                    <a:cubicBezTo>
                      <a:pt x="27" y="64"/>
                      <a:pt x="26" y="68"/>
                      <a:pt x="26" y="73"/>
                    </a:cubicBezTo>
                    <a:cubicBezTo>
                      <a:pt x="26" y="77"/>
                      <a:pt x="27" y="80"/>
                      <a:pt x="28" y="84"/>
                    </a:cubicBezTo>
                    <a:close/>
                    <a:moveTo>
                      <a:pt x="49" y="47"/>
                    </a:moveTo>
                    <a:cubicBezTo>
                      <a:pt x="49" y="46"/>
                      <a:pt x="50" y="46"/>
                      <a:pt x="50" y="46"/>
                    </a:cubicBezTo>
                    <a:cubicBezTo>
                      <a:pt x="52" y="45"/>
                      <a:pt x="55" y="45"/>
                      <a:pt x="59" y="45"/>
                    </a:cubicBezTo>
                    <a:cubicBezTo>
                      <a:pt x="62" y="45"/>
                      <a:pt x="63" y="45"/>
                      <a:pt x="64" y="46"/>
                    </a:cubicBezTo>
                    <a:cubicBezTo>
                      <a:pt x="65" y="46"/>
                      <a:pt x="65" y="46"/>
                      <a:pt x="65" y="46"/>
                    </a:cubicBezTo>
                    <a:cubicBezTo>
                      <a:pt x="63" y="46"/>
                      <a:pt x="61" y="46"/>
                      <a:pt x="59" y="46"/>
                    </a:cubicBezTo>
                    <a:cubicBezTo>
                      <a:pt x="56" y="46"/>
                      <a:pt x="52" y="46"/>
                      <a:pt x="49" y="47"/>
                    </a:cubicBezTo>
                    <a:close/>
                    <a:moveTo>
                      <a:pt x="56" y="77"/>
                    </a:moveTo>
                    <a:cubicBezTo>
                      <a:pt x="54" y="77"/>
                      <a:pt x="53" y="76"/>
                      <a:pt x="52" y="76"/>
                    </a:cubicBezTo>
                    <a:cubicBezTo>
                      <a:pt x="52" y="75"/>
                      <a:pt x="52" y="74"/>
                      <a:pt x="52" y="73"/>
                    </a:cubicBezTo>
                    <a:cubicBezTo>
                      <a:pt x="52" y="70"/>
                      <a:pt x="52" y="70"/>
                      <a:pt x="53" y="70"/>
                    </a:cubicBezTo>
                    <a:cubicBezTo>
                      <a:pt x="54" y="69"/>
                      <a:pt x="55" y="68"/>
                      <a:pt x="59" y="68"/>
                    </a:cubicBezTo>
                    <a:cubicBezTo>
                      <a:pt x="62" y="68"/>
                      <a:pt x="64" y="69"/>
                      <a:pt x="67" y="69"/>
                    </a:cubicBezTo>
                    <a:cubicBezTo>
                      <a:pt x="67" y="69"/>
                      <a:pt x="68" y="69"/>
                      <a:pt x="69" y="70"/>
                    </a:cubicBezTo>
                    <a:cubicBezTo>
                      <a:pt x="69" y="71"/>
                      <a:pt x="69" y="71"/>
                      <a:pt x="69" y="71"/>
                    </a:cubicBezTo>
                    <a:cubicBezTo>
                      <a:pt x="69" y="71"/>
                      <a:pt x="68" y="72"/>
                      <a:pt x="68" y="72"/>
                    </a:cubicBezTo>
                    <a:cubicBezTo>
                      <a:pt x="67" y="73"/>
                      <a:pt x="67" y="74"/>
                      <a:pt x="65" y="74"/>
                    </a:cubicBezTo>
                    <a:cubicBezTo>
                      <a:pt x="65" y="74"/>
                      <a:pt x="65" y="74"/>
                      <a:pt x="65" y="75"/>
                    </a:cubicBezTo>
                    <a:cubicBezTo>
                      <a:pt x="64" y="75"/>
                      <a:pt x="62" y="76"/>
                      <a:pt x="61" y="76"/>
                    </a:cubicBezTo>
                    <a:cubicBezTo>
                      <a:pt x="59" y="76"/>
                      <a:pt x="57" y="77"/>
                      <a:pt x="56" y="77"/>
                    </a:cubicBezTo>
                    <a:close/>
                    <a:moveTo>
                      <a:pt x="59" y="100"/>
                    </a:moveTo>
                    <a:cubicBezTo>
                      <a:pt x="63" y="99"/>
                      <a:pt x="67" y="98"/>
                      <a:pt x="70" y="97"/>
                    </a:cubicBezTo>
                    <a:cubicBezTo>
                      <a:pt x="72" y="96"/>
                      <a:pt x="74" y="95"/>
                      <a:pt x="76" y="94"/>
                    </a:cubicBezTo>
                    <a:cubicBezTo>
                      <a:pt x="77" y="95"/>
                      <a:pt x="77" y="95"/>
                      <a:pt x="78" y="96"/>
                    </a:cubicBezTo>
                    <a:cubicBezTo>
                      <a:pt x="77" y="96"/>
                      <a:pt x="76" y="96"/>
                      <a:pt x="75" y="96"/>
                    </a:cubicBezTo>
                    <a:cubicBezTo>
                      <a:pt x="73" y="97"/>
                      <a:pt x="71" y="98"/>
                      <a:pt x="69" y="98"/>
                    </a:cubicBezTo>
                    <a:cubicBezTo>
                      <a:pt x="67" y="99"/>
                      <a:pt x="63" y="100"/>
                      <a:pt x="59" y="100"/>
                    </a:cubicBezTo>
                    <a:close/>
                  </a:path>
                </a:pathLst>
              </a:custGeom>
              <a:noFill/>
              <a:ln w="3240">
                <a:solidFill>
                  <a:schemeClr val="accent2">
                    <a:lumMod val="60000"/>
                    <a:lumOff val="40000"/>
                  </a:schemeClr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573" name="CustomShape 11"/>
              <p:cNvSpPr/>
              <p:nvPr/>
            </p:nvSpPr>
            <p:spPr>
              <a:xfrm>
                <a:off x="4597560" y="5121720"/>
                <a:ext cx="338760" cy="373680"/>
              </a:xfrm>
              <a:custGeom>
                <a:avLst/>
                <a:gdLst/>
                <a:ahLst/>
                <a:rect l="l" t="t" r="r" b="b"/>
                <a:pathLst>
                  <a:path w="91" h="97">
                    <a:moveTo>
                      <a:pt x="86" y="40"/>
                    </a:moveTo>
                    <a:cubicBezTo>
                      <a:pt x="71" y="40"/>
                      <a:pt x="71" y="40"/>
                      <a:pt x="71" y="40"/>
                    </a:cubicBezTo>
                    <a:cubicBezTo>
                      <a:pt x="67" y="56"/>
                      <a:pt x="67" y="56"/>
                      <a:pt x="67" y="56"/>
                    </a:cubicBezTo>
                    <a:cubicBezTo>
                      <a:pt x="79" y="56"/>
                      <a:pt x="79" y="56"/>
                      <a:pt x="79" y="56"/>
                    </a:cubicBezTo>
                    <a:cubicBezTo>
                      <a:pt x="82" y="56"/>
                      <a:pt x="85" y="59"/>
                      <a:pt x="85" y="62"/>
                    </a:cubicBezTo>
                    <a:cubicBezTo>
                      <a:pt x="85" y="66"/>
                      <a:pt x="85" y="66"/>
                      <a:pt x="85" y="66"/>
                    </a:cubicBezTo>
                    <a:cubicBezTo>
                      <a:pt x="85" y="69"/>
                      <a:pt x="82" y="72"/>
                      <a:pt x="79" y="72"/>
                    </a:cubicBezTo>
                    <a:cubicBezTo>
                      <a:pt x="63" y="72"/>
                      <a:pt x="63" y="72"/>
                      <a:pt x="63" y="72"/>
                    </a:cubicBezTo>
                    <a:cubicBezTo>
                      <a:pt x="58" y="91"/>
                      <a:pt x="58" y="91"/>
                      <a:pt x="58" y="91"/>
                    </a:cubicBezTo>
                    <a:cubicBezTo>
                      <a:pt x="58" y="94"/>
                      <a:pt x="55" y="97"/>
                      <a:pt x="52" y="97"/>
                    </a:cubicBezTo>
                    <a:cubicBezTo>
                      <a:pt x="48" y="97"/>
                      <a:pt x="48" y="97"/>
                      <a:pt x="48" y="97"/>
                    </a:cubicBezTo>
                    <a:cubicBezTo>
                      <a:pt x="44" y="97"/>
                      <a:pt x="41" y="92"/>
                      <a:pt x="42" y="88"/>
                    </a:cubicBezTo>
                    <a:cubicBezTo>
                      <a:pt x="46" y="72"/>
                      <a:pt x="46" y="72"/>
                      <a:pt x="46" y="72"/>
                    </a:cubicBezTo>
                    <a:cubicBezTo>
                      <a:pt x="33" y="72"/>
                      <a:pt x="33" y="72"/>
                      <a:pt x="33" y="72"/>
                    </a:cubicBezTo>
                    <a:cubicBezTo>
                      <a:pt x="29" y="91"/>
                      <a:pt x="29" y="91"/>
                      <a:pt x="29" y="91"/>
                    </a:cubicBezTo>
                    <a:cubicBezTo>
                      <a:pt x="28" y="94"/>
                      <a:pt x="25" y="97"/>
                      <a:pt x="22" y="97"/>
                    </a:cubicBezTo>
                    <a:cubicBezTo>
                      <a:pt x="18" y="97"/>
                      <a:pt x="18" y="97"/>
                      <a:pt x="18" y="97"/>
                    </a:cubicBezTo>
                    <a:cubicBezTo>
                      <a:pt x="14" y="97"/>
                      <a:pt x="11" y="92"/>
                      <a:pt x="12" y="88"/>
                    </a:cubicBezTo>
                    <a:cubicBezTo>
                      <a:pt x="16" y="72"/>
                      <a:pt x="16" y="72"/>
                      <a:pt x="16" y="72"/>
                    </a:cubicBezTo>
                    <a:cubicBezTo>
                      <a:pt x="6" y="72"/>
                      <a:pt x="6" y="72"/>
                      <a:pt x="6" y="72"/>
                    </a:cubicBezTo>
                    <a:cubicBezTo>
                      <a:pt x="3" y="72"/>
                      <a:pt x="0" y="70"/>
                      <a:pt x="0" y="67"/>
                    </a:cubicBezTo>
                    <a:cubicBezTo>
                      <a:pt x="0" y="62"/>
                      <a:pt x="0" y="62"/>
                      <a:pt x="0" y="62"/>
                    </a:cubicBezTo>
                    <a:cubicBezTo>
                      <a:pt x="0" y="58"/>
                      <a:pt x="3" y="56"/>
                      <a:pt x="6" y="56"/>
                    </a:cubicBezTo>
                    <a:cubicBezTo>
                      <a:pt x="20" y="56"/>
                      <a:pt x="20" y="56"/>
                      <a:pt x="20" y="56"/>
                    </a:cubicBezTo>
                    <a:cubicBezTo>
                      <a:pt x="23" y="40"/>
                      <a:pt x="23" y="40"/>
                      <a:pt x="23" y="40"/>
                    </a:cubicBezTo>
                    <a:cubicBezTo>
                      <a:pt x="13" y="40"/>
                      <a:pt x="13" y="40"/>
                      <a:pt x="13" y="40"/>
                    </a:cubicBezTo>
                    <a:cubicBezTo>
                      <a:pt x="10" y="40"/>
                      <a:pt x="7" y="38"/>
                      <a:pt x="7" y="35"/>
                    </a:cubicBezTo>
                    <a:cubicBezTo>
                      <a:pt x="7" y="31"/>
                      <a:pt x="7" y="31"/>
                      <a:pt x="7" y="31"/>
                    </a:cubicBezTo>
                    <a:cubicBezTo>
                      <a:pt x="7" y="28"/>
                      <a:pt x="10" y="25"/>
                      <a:pt x="13" y="25"/>
                    </a:cubicBezTo>
                    <a:cubicBezTo>
                      <a:pt x="24" y="25"/>
                      <a:pt x="24" y="25"/>
                      <a:pt x="24" y="25"/>
                    </a:cubicBezTo>
                    <a:cubicBezTo>
                      <a:pt x="26" y="25"/>
                      <a:pt x="27" y="24"/>
                      <a:pt x="28" y="22"/>
                    </a:cubicBezTo>
                    <a:cubicBezTo>
                      <a:pt x="32" y="5"/>
                      <a:pt x="32" y="5"/>
                      <a:pt x="32" y="5"/>
                    </a:cubicBezTo>
                    <a:cubicBezTo>
                      <a:pt x="33" y="2"/>
                      <a:pt x="35" y="0"/>
                      <a:pt x="38" y="0"/>
                    </a:cubicBezTo>
                    <a:cubicBezTo>
                      <a:pt x="43" y="0"/>
                      <a:pt x="43" y="0"/>
                      <a:pt x="43" y="0"/>
                    </a:cubicBezTo>
                    <a:cubicBezTo>
                      <a:pt x="47" y="0"/>
                      <a:pt x="50" y="4"/>
                      <a:pt x="49" y="8"/>
                    </a:cubicBezTo>
                    <a:cubicBezTo>
                      <a:pt x="46" y="20"/>
                      <a:pt x="46" y="20"/>
                      <a:pt x="46" y="20"/>
                    </a:cubicBezTo>
                    <a:cubicBezTo>
                      <a:pt x="45" y="23"/>
                      <a:pt x="47" y="25"/>
                      <a:pt x="50" y="25"/>
                    </a:cubicBezTo>
                    <a:cubicBezTo>
                      <a:pt x="54" y="25"/>
                      <a:pt x="54" y="25"/>
                      <a:pt x="54" y="25"/>
                    </a:cubicBezTo>
                    <a:cubicBezTo>
                      <a:pt x="56" y="25"/>
                      <a:pt x="57" y="24"/>
                      <a:pt x="58" y="22"/>
                    </a:cubicBezTo>
                    <a:cubicBezTo>
                      <a:pt x="62" y="5"/>
                      <a:pt x="62" y="5"/>
                      <a:pt x="62" y="5"/>
                    </a:cubicBezTo>
                    <a:cubicBezTo>
                      <a:pt x="63" y="2"/>
                      <a:pt x="65" y="0"/>
                      <a:pt x="68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77" y="0"/>
                      <a:pt x="80" y="4"/>
                      <a:pt x="79" y="8"/>
                    </a:cubicBezTo>
                    <a:cubicBezTo>
                      <a:pt x="76" y="20"/>
                      <a:pt x="76" y="20"/>
                      <a:pt x="76" y="20"/>
                    </a:cubicBezTo>
                    <a:cubicBezTo>
                      <a:pt x="75" y="23"/>
                      <a:pt x="77" y="25"/>
                      <a:pt x="80" y="25"/>
                    </a:cubicBezTo>
                    <a:cubicBezTo>
                      <a:pt x="86" y="25"/>
                      <a:pt x="86" y="25"/>
                      <a:pt x="86" y="25"/>
                    </a:cubicBezTo>
                    <a:cubicBezTo>
                      <a:pt x="89" y="25"/>
                      <a:pt x="91" y="28"/>
                      <a:pt x="91" y="31"/>
                    </a:cubicBezTo>
                    <a:cubicBezTo>
                      <a:pt x="91" y="35"/>
                      <a:pt x="91" y="35"/>
                      <a:pt x="91" y="35"/>
                    </a:cubicBezTo>
                    <a:cubicBezTo>
                      <a:pt x="91" y="38"/>
                      <a:pt x="89" y="40"/>
                      <a:pt x="86" y="40"/>
                    </a:cubicBezTo>
                    <a:close/>
                    <a:moveTo>
                      <a:pt x="50" y="53"/>
                    </a:moveTo>
                    <a:cubicBezTo>
                      <a:pt x="52" y="45"/>
                      <a:pt x="52" y="45"/>
                      <a:pt x="52" y="45"/>
                    </a:cubicBezTo>
                    <a:cubicBezTo>
                      <a:pt x="53" y="42"/>
                      <a:pt x="51" y="40"/>
                      <a:pt x="49" y="40"/>
                    </a:cubicBezTo>
                    <a:cubicBezTo>
                      <a:pt x="44" y="40"/>
                      <a:pt x="44" y="40"/>
                      <a:pt x="44" y="40"/>
                    </a:cubicBezTo>
                    <a:cubicBezTo>
                      <a:pt x="42" y="40"/>
                      <a:pt x="40" y="41"/>
                      <a:pt x="40" y="43"/>
                    </a:cubicBezTo>
                    <a:cubicBezTo>
                      <a:pt x="38" y="52"/>
                      <a:pt x="38" y="52"/>
                      <a:pt x="38" y="52"/>
                    </a:cubicBezTo>
                    <a:cubicBezTo>
                      <a:pt x="38" y="54"/>
                      <a:pt x="39" y="56"/>
                      <a:pt x="42" y="56"/>
                    </a:cubicBezTo>
                    <a:cubicBezTo>
                      <a:pt x="47" y="56"/>
                      <a:pt x="47" y="56"/>
                      <a:pt x="47" y="56"/>
                    </a:cubicBezTo>
                    <a:cubicBezTo>
                      <a:pt x="48" y="56"/>
                      <a:pt x="50" y="55"/>
                      <a:pt x="50" y="53"/>
                    </a:cubicBezTo>
                    <a:close/>
                  </a:path>
                </a:pathLst>
              </a:custGeom>
              <a:noFill/>
              <a:ln w="3240">
                <a:solidFill>
                  <a:schemeClr val="accent2">
                    <a:lumMod val="60000"/>
                    <a:lumOff val="40000"/>
                  </a:schemeClr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574" name="CustomShape 12"/>
              <p:cNvSpPr/>
              <p:nvPr/>
            </p:nvSpPr>
            <p:spPr>
              <a:xfrm>
                <a:off x="6496560" y="1892160"/>
                <a:ext cx="525960" cy="161280"/>
              </a:xfrm>
              <a:custGeom>
                <a:avLst/>
                <a:gdLst/>
                <a:ahLst/>
                <a:rect l="l" t="t" r="r" b="b"/>
                <a:pathLst>
                  <a:path w="141" h="42">
                    <a:moveTo>
                      <a:pt x="80" y="2"/>
                    </a:moveTo>
                    <a:cubicBezTo>
                      <a:pt x="86" y="3"/>
                      <a:pt x="92" y="4"/>
                      <a:pt x="98" y="5"/>
                    </a:cubicBezTo>
                    <a:cubicBezTo>
                      <a:pt x="107" y="8"/>
                      <a:pt x="117" y="12"/>
                      <a:pt x="125" y="17"/>
                    </a:cubicBezTo>
                    <a:cubicBezTo>
                      <a:pt x="130" y="20"/>
                      <a:pt x="132" y="22"/>
                      <a:pt x="136" y="25"/>
                    </a:cubicBezTo>
                    <a:cubicBezTo>
                      <a:pt x="141" y="30"/>
                      <a:pt x="139" y="33"/>
                      <a:pt x="134" y="37"/>
                    </a:cubicBezTo>
                    <a:cubicBezTo>
                      <a:pt x="131" y="40"/>
                      <a:pt x="126" y="41"/>
                      <a:pt x="122" y="38"/>
                    </a:cubicBezTo>
                    <a:cubicBezTo>
                      <a:pt x="102" y="22"/>
                      <a:pt x="75" y="16"/>
                      <a:pt x="50" y="23"/>
                    </a:cubicBezTo>
                    <a:cubicBezTo>
                      <a:pt x="43" y="24"/>
                      <a:pt x="35" y="27"/>
                      <a:pt x="29" y="31"/>
                    </a:cubicBezTo>
                    <a:cubicBezTo>
                      <a:pt x="24" y="34"/>
                      <a:pt x="21" y="37"/>
                      <a:pt x="17" y="40"/>
                    </a:cubicBezTo>
                    <a:cubicBezTo>
                      <a:pt x="14" y="42"/>
                      <a:pt x="9" y="42"/>
                      <a:pt x="6" y="39"/>
                    </a:cubicBezTo>
                    <a:cubicBezTo>
                      <a:pt x="5" y="38"/>
                      <a:pt x="4" y="36"/>
                      <a:pt x="2" y="35"/>
                    </a:cubicBezTo>
                    <a:cubicBezTo>
                      <a:pt x="0" y="32"/>
                      <a:pt x="1" y="28"/>
                      <a:pt x="3" y="26"/>
                    </a:cubicBezTo>
                    <a:cubicBezTo>
                      <a:pt x="3" y="26"/>
                      <a:pt x="3" y="26"/>
                      <a:pt x="3" y="26"/>
                    </a:cubicBezTo>
                    <a:cubicBezTo>
                      <a:pt x="24" y="7"/>
                      <a:pt x="52" y="0"/>
                      <a:pt x="80" y="2"/>
                    </a:cubicBezTo>
                    <a:close/>
                  </a:path>
                </a:pathLst>
              </a:custGeom>
              <a:noFill/>
              <a:ln w="3240">
                <a:solidFill>
                  <a:schemeClr val="accent2">
                    <a:lumMod val="60000"/>
                    <a:lumOff val="40000"/>
                  </a:schemeClr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575" name="CustomShape 13"/>
              <p:cNvSpPr/>
              <p:nvPr/>
            </p:nvSpPr>
            <p:spPr>
              <a:xfrm>
                <a:off x="6683040" y="2147040"/>
                <a:ext cx="153720" cy="149400"/>
              </a:xfrm>
              <a:custGeom>
                <a:avLst/>
                <a:gdLst/>
                <a:ahLst/>
                <a:rect l="l" t="t" r="r" b="b"/>
                <a:pathLst>
                  <a:path w="41" h="39">
                    <a:moveTo>
                      <a:pt x="18" y="39"/>
                    </a:moveTo>
                    <a:cubicBezTo>
                      <a:pt x="12" y="38"/>
                      <a:pt x="7" y="35"/>
                      <a:pt x="4" y="29"/>
                    </a:cubicBezTo>
                    <a:cubicBezTo>
                      <a:pt x="0" y="19"/>
                      <a:pt x="4" y="8"/>
                      <a:pt x="14" y="4"/>
                    </a:cubicBezTo>
                    <a:cubicBezTo>
                      <a:pt x="24" y="0"/>
                      <a:pt x="35" y="6"/>
                      <a:pt x="38" y="16"/>
                    </a:cubicBezTo>
                    <a:cubicBezTo>
                      <a:pt x="41" y="24"/>
                      <a:pt x="36" y="33"/>
                      <a:pt x="29" y="37"/>
                    </a:cubicBezTo>
                    <a:cubicBezTo>
                      <a:pt x="25" y="39"/>
                      <a:pt x="22" y="39"/>
                      <a:pt x="18" y="39"/>
                    </a:cubicBezTo>
                    <a:close/>
                  </a:path>
                </a:pathLst>
              </a:custGeom>
              <a:noFill/>
              <a:ln w="3240">
                <a:solidFill>
                  <a:schemeClr val="accent2">
                    <a:lumMod val="60000"/>
                    <a:lumOff val="40000"/>
                  </a:schemeClr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576" name="CustomShape 14"/>
              <p:cNvSpPr/>
              <p:nvPr/>
            </p:nvSpPr>
            <p:spPr>
              <a:xfrm>
                <a:off x="6567480" y="2015640"/>
                <a:ext cx="384840" cy="131040"/>
              </a:xfrm>
              <a:custGeom>
                <a:avLst/>
                <a:gdLst/>
                <a:ahLst/>
                <a:rect l="l" t="t" r="r" b="b"/>
                <a:pathLst>
                  <a:path w="103" h="34">
                    <a:moveTo>
                      <a:pt x="52" y="0"/>
                    </a:moveTo>
                    <a:cubicBezTo>
                      <a:pt x="70" y="1"/>
                      <a:pt x="85" y="5"/>
                      <a:pt x="99" y="17"/>
                    </a:cubicBezTo>
                    <a:cubicBezTo>
                      <a:pt x="101" y="19"/>
                      <a:pt x="103" y="21"/>
                      <a:pt x="101" y="23"/>
                    </a:cubicBezTo>
                    <a:cubicBezTo>
                      <a:pt x="97" y="28"/>
                      <a:pt x="96" y="29"/>
                      <a:pt x="93" y="32"/>
                    </a:cubicBezTo>
                    <a:cubicBezTo>
                      <a:pt x="89" y="34"/>
                      <a:pt x="85" y="31"/>
                      <a:pt x="84" y="30"/>
                    </a:cubicBezTo>
                    <a:cubicBezTo>
                      <a:pt x="72" y="20"/>
                      <a:pt x="62" y="17"/>
                      <a:pt x="46" y="19"/>
                    </a:cubicBezTo>
                    <a:cubicBezTo>
                      <a:pt x="35" y="20"/>
                      <a:pt x="25" y="24"/>
                      <a:pt x="16" y="31"/>
                    </a:cubicBezTo>
                    <a:cubicBezTo>
                      <a:pt x="14" y="33"/>
                      <a:pt x="11" y="33"/>
                      <a:pt x="9" y="31"/>
                    </a:cubicBezTo>
                    <a:cubicBezTo>
                      <a:pt x="7" y="28"/>
                      <a:pt x="5" y="27"/>
                      <a:pt x="3" y="25"/>
                    </a:cubicBezTo>
                    <a:cubicBezTo>
                      <a:pt x="1" y="23"/>
                      <a:pt x="0" y="21"/>
                      <a:pt x="3" y="19"/>
                    </a:cubicBezTo>
                    <a:cubicBezTo>
                      <a:pt x="17" y="6"/>
                      <a:pt x="32" y="1"/>
                      <a:pt x="52" y="0"/>
                    </a:cubicBezTo>
                    <a:close/>
                  </a:path>
                </a:pathLst>
              </a:custGeom>
              <a:noFill/>
              <a:ln w="3240">
                <a:solidFill>
                  <a:schemeClr val="accent2">
                    <a:lumMod val="60000"/>
                    <a:lumOff val="40000"/>
                  </a:schemeClr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577" name="CustomShape 15"/>
              <p:cNvSpPr/>
              <p:nvPr/>
            </p:nvSpPr>
            <p:spPr>
              <a:xfrm>
                <a:off x="7056720" y="3533040"/>
                <a:ext cx="152280" cy="153360"/>
              </a:xfrm>
              <a:custGeom>
                <a:avLst/>
                <a:gdLst/>
                <a:ahLst/>
                <a:rect l="l" t="t" r="r" b="b"/>
                <a:pathLst>
                  <a:path w="41" h="40">
                    <a:moveTo>
                      <a:pt x="0" y="20"/>
                    </a:moveTo>
                    <a:cubicBezTo>
                      <a:pt x="0" y="9"/>
                      <a:pt x="12" y="0"/>
                      <a:pt x="22" y="0"/>
                    </a:cubicBezTo>
                    <a:cubicBezTo>
                      <a:pt x="32" y="0"/>
                      <a:pt x="41" y="9"/>
                      <a:pt x="41" y="19"/>
                    </a:cubicBezTo>
                    <a:cubicBezTo>
                      <a:pt x="41" y="29"/>
                      <a:pt x="31" y="40"/>
                      <a:pt x="21" y="40"/>
                    </a:cubicBezTo>
                    <a:cubicBezTo>
                      <a:pt x="11" y="40"/>
                      <a:pt x="0" y="30"/>
                      <a:pt x="0" y="20"/>
                    </a:cubicBezTo>
                    <a:close/>
                  </a:path>
                </a:pathLst>
              </a:custGeom>
              <a:noFill/>
              <a:ln w="3240">
                <a:solidFill>
                  <a:schemeClr val="accent2">
                    <a:lumMod val="60000"/>
                    <a:lumOff val="40000"/>
                  </a:schemeClr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578" name="CustomShape 16"/>
              <p:cNvSpPr/>
              <p:nvPr/>
            </p:nvSpPr>
            <p:spPr>
              <a:xfrm>
                <a:off x="7261920" y="3343320"/>
                <a:ext cx="148680" cy="154800"/>
              </a:xfrm>
              <a:custGeom>
                <a:avLst/>
                <a:gdLst/>
                <a:ahLst/>
                <a:rect l="l" t="t" r="r" b="b"/>
                <a:pathLst>
                  <a:path w="40" h="40">
                    <a:moveTo>
                      <a:pt x="1" y="18"/>
                    </a:moveTo>
                    <a:cubicBezTo>
                      <a:pt x="3" y="8"/>
                      <a:pt x="12" y="0"/>
                      <a:pt x="22" y="1"/>
                    </a:cubicBezTo>
                    <a:cubicBezTo>
                      <a:pt x="33" y="2"/>
                      <a:pt x="40" y="11"/>
                      <a:pt x="39" y="22"/>
                    </a:cubicBezTo>
                    <a:cubicBezTo>
                      <a:pt x="38" y="32"/>
                      <a:pt x="29" y="40"/>
                      <a:pt x="19" y="39"/>
                    </a:cubicBezTo>
                    <a:cubicBezTo>
                      <a:pt x="8" y="38"/>
                      <a:pt x="0" y="29"/>
                      <a:pt x="1" y="18"/>
                    </a:cubicBezTo>
                    <a:close/>
                  </a:path>
                </a:pathLst>
              </a:custGeom>
              <a:noFill/>
              <a:ln w="3240">
                <a:solidFill>
                  <a:schemeClr val="accent2">
                    <a:lumMod val="60000"/>
                    <a:lumOff val="40000"/>
                  </a:schemeClr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579" name="Line 17"/>
              <p:cNvSpPr/>
              <p:nvPr/>
            </p:nvSpPr>
            <p:spPr>
              <a:xfrm flipH="1">
                <a:off x="7201440" y="3490200"/>
                <a:ext cx="105480" cy="87480"/>
              </a:xfrm>
              <a:prstGeom prst="line">
                <a:avLst/>
              </a:prstGeom>
              <a:ln w="3240">
                <a:solidFill>
                  <a:schemeClr val="accent2">
                    <a:lumMod val="60000"/>
                    <a:lumOff val="40000"/>
                  </a:schemeClr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580" name="Line 18"/>
              <p:cNvSpPr/>
              <p:nvPr/>
            </p:nvSpPr>
            <p:spPr>
              <a:xfrm flipV="1">
                <a:off x="7156440" y="3439800"/>
                <a:ext cx="113040" cy="92880"/>
              </a:xfrm>
              <a:prstGeom prst="line">
                <a:avLst/>
              </a:prstGeom>
              <a:ln w="3240">
                <a:solidFill>
                  <a:schemeClr val="accent2">
                    <a:lumMod val="60000"/>
                    <a:lumOff val="40000"/>
                  </a:schemeClr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581" name="CustomShape 19"/>
              <p:cNvSpPr/>
              <p:nvPr/>
            </p:nvSpPr>
            <p:spPr>
              <a:xfrm>
                <a:off x="7261920" y="3705480"/>
                <a:ext cx="160200" cy="161280"/>
              </a:xfrm>
              <a:custGeom>
                <a:avLst/>
                <a:gdLst/>
                <a:ahLst/>
                <a:rect l="l" t="t" r="r" b="b"/>
                <a:pathLst>
                  <a:path w="43" h="42">
                    <a:moveTo>
                      <a:pt x="1" y="22"/>
                    </a:moveTo>
                    <a:cubicBezTo>
                      <a:pt x="3" y="32"/>
                      <a:pt x="13" y="42"/>
                      <a:pt x="24" y="41"/>
                    </a:cubicBezTo>
                    <a:cubicBezTo>
                      <a:pt x="34" y="40"/>
                      <a:pt x="43" y="29"/>
                      <a:pt x="42" y="19"/>
                    </a:cubicBezTo>
                    <a:cubicBezTo>
                      <a:pt x="41" y="8"/>
                      <a:pt x="29" y="0"/>
                      <a:pt x="19" y="1"/>
                    </a:cubicBezTo>
                    <a:cubicBezTo>
                      <a:pt x="8" y="2"/>
                      <a:pt x="0" y="11"/>
                      <a:pt x="1" y="22"/>
                    </a:cubicBezTo>
                    <a:close/>
                  </a:path>
                </a:pathLst>
              </a:custGeom>
              <a:noFill/>
              <a:ln w="3240">
                <a:solidFill>
                  <a:schemeClr val="accent2">
                    <a:lumMod val="60000"/>
                    <a:lumOff val="40000"/>
                  </a:schemeClr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582" name="Line 20"/>
              <p:cNvSpPr/>
              <p:nvPr/>
            </p:nvSpPr>
            <p:spPr>
              <a:xfrm flipH="1" flipV="1">
                <a:off x="7205400" y="3624120"/>
                <a:ext cx="105480" cy="88920"/>
              </a:xfrm>
              <a:prstGeom prst="line">
                <a:avLst/>
              </a:prstGeom>
              <a:ln w="3240">
                <a:solidFill>
                  <a:schemeClr val="accent2">
                    <a:lumMod val="60000"/>
                    <a:lumOff val="40000"/>
                  </a:schemeClr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583" name="Line 21"/>
              <p:cNvSpPr/>
              <p:nvPr/>
            </p:nvSpPr>
            <p:spPr>
              <a:xfrm>
                <a:off x="7164360" y="3674520"/>
                <a:ext cx="97560" cy="84960"/>
              </a:xfrm>
              <a:prstGeom prst="line">
                <a:avLst/>
              </a:prstGeom>
              <a:ln w="3240">
                <a:solidFill>
                  <a:schemeClr val="accent2">
                    <a:lumMod val="60000"/>
                    <a:lumOff val="40000"/>
                  </a:schemeClr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584" name="CustomShape 22"/>
              <p:cNvSpPr/>
              <p:nvPr/>
            </p:nvSpPr>
            <p:spPr>
              <a:xfrm>
                <a:off x="5202360" y="1776960"/>
                <a:ext cx="271800" cy="450720"/>
              </a:xfrm>
              <a:custGeom>
                <a:avLst/>
                <a:gdLst/>
                <a:ahLst/>
                <a:rect l="l" t="t" r="r" b="b"/>
                <a:pathLst>
                  <a:path w="73" h="117">
                    <a:moveTo>
                      <a:pt x="49" y="45"/>
                    </a:moveTo>
                    <a:cubicBezTo>
                      <a:pt x="52" y="42"/>
                      <a:pt x="55" y="40"/>
                      <a:pt x="57" y="36"/>
                    </a:cubicBezTo>
                    <a:cubicBezTo>
                      <a:pt x="59" y="33"/>
                      <a:pt x="61" y="28"/>
                      <a:pt x="61" y="24"/>
                    </a:cubicBezTo>
                    <a:cubicBezTo>
                      <a:pt x="61" y="11"/>
                      <a:pt x="50" y="0"/>
                      <a:pt x="37" y="0"/>
                    </a:cubicBezTo>
                    <a:cubicBezTo>
                      <a:pt x="24" y="0"/>
                      <a:pt x="13" y="11"/>
                      <a:pt x="13" y="24"/>
                    </a:cubicBezTo>
                    <a:cubicBezTo>
                      <a:pt x="13" y="29"/>
                      <a:pt x="15" y="35"/>
                      <a:pt x="18" y="39"/>
                    </a:cubicBezTo>
                    <a:cubicBezTo>
                      <a:pt x="20" y="41"/>
                      <a:pt x="22" y="43"/>
                      <a:pt x="24" y="44"/>
                    </a:cubicBezTo>
                    <a:cubicBezTo>
                      <a:pt x="27" y="46"/>
                      <a:pt x="29" y="46"/>
                      <a:pt x="30" y="49"/>
                    </a:cubicBezTo>
                    <a:cubicBezTo>
                      <a:pt x="31" y="51"/>
                      <a:pt x="31" y="52"/>
                      <a:pt x="30" y="54"/>
                    </a:cubicBezTo>
                    <a:cubicBezTo>
                      <a:pt x="30" y="56"/>
                      <a:pt x="30" y="57"/>
                      <a:pt x="28" y="58"/>
                    </a:cubicBezTo>
                    <a:cubicBezTo>
                      <a:pt x="27" y="59"/>
                      <a:pt x="26" y="60"/>
                      <a:pt x="25" y="60"/>
                    </a:cubicBezTo>
                    <a:cubicBezTo>
                      <a:pt x="22" y="60"/>
                      <a:pt x="12" y="59"/>
                      <a:pt x="10" y="60"/>
                    </a:cubicBezTo>
                    <a:cubicBezTo>
                      <a:pt x="8" y="61"/>
                      <a:pt x="6" y="62"/>
                      <a:pt x="5" y="63"/>
                    </a:cubicBezTo>
                    <a:cubicBezTo>
                      <a:pt x="2" y="66"/>
                      <a:pt x="0" y="70"/>
                      <a:pt x="0" y="74"/>
                    </a:cubicBezTo>
                    <a:cubicBezTo>
                      <a:pt x="0" y="74"/>
                      <a:pt x="0" y="107"/>
                      <a:pt x="0" y="107"/>
                    </a:cubicBezTo>
                    <a:cubicBezTo>
                      <a:pt x="0" y="113"/>
                      <a:pt x="4" y="117"/>
                      <a:pt x="9" y="117"/>
                    </a:cubicBezTo>
                    <a:cubicBezTo>
                      <a:pt x="56" y="117"/>
                      <a:pt x="56" y="117"/>
                      <a:pt x="56" y="117"/>
                    </a:cubicBezTo>
                    <a:cubicBezTo>
                      <a:pt x="71" y="117"/>
                      <a:pt x="73" y="110"/>
                      <a:pt x="73" y="105"/>
                    </a:cubicBezTo>
                    <a:cubicBezTo>
                      <a:pt x="73" y="105"/>
                      <a:pt x="73" y="74"/>
                      <a:pt x="73" y="74"/>
                    </a:cubicBezTo>
                    <a:cubicBezTo>
                      <a:pt x="73" y="70"/>
                      <a:pt x="71" y="66"/>
                      <a:pt x="68" y="63"/>
                    </a:cubicBezTo>
                    <a:cubicBezTo>
                      <a:pt x="66" y="61"/>
                      <a:pt x="64" y="60"/>
                      <a:pt x="62" y="60"/>
                    </a:cubicBezTo>
                    <a:cubicBezTo>
                      <a:pt x="57" y="59"/>
                      <a:pt x="53" y="60"/>
                      <a:pt x="48" y="60"/>
                    </a:cubicBezTo>
                    <a:cubicBezTo>
                      <a:pt x="47" y="60"/>
                      <a:pt x="45" y="59"/>
                      <a:pt x="45" y="58"/>
                    </a:cubicBezTo>
                    <a:cubicBezTo>
                      <a:pt x="44" y="57"/>
                      <a:pt x="44" y="56"/>
                      <a:pt x="43" y="55"/>
                    </a:cubicBezTo>
                    <a:cubicBezTo>
                      <a:pt x="43" y="50"/>
                      <a:pt x="46" y="47"/>
                      <a:pt x="49" y="45"/>
                    </a:cubicBezTo>
                    <a:close/>
                  </a:path>
                </a:pathLst>
              </a:custGeom>
              <a:noFill/>
              <a:ln w="3240">
                <a:solidFill>
                  <a:schemeClr val="accent2">
                    <a:lumMod val="60000"/>
                    <a:lumOff val="40000"/>
                  </a:schemeClr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585" name="CustomShape 23"/>
              <p:cNvSpPr/>
              <p:nvPr/>
            </p:nvSpPr>
            <p:spPr>
              <a:xfrm>
                <a:off x="5474520" y="1845720"/>
                <a:ext cx="197280" cy="373680"/>
              </a:xfrm>
              <a:custGeom>
                <a:avLst/>
                <a:gdLst/>
                <a:ahLst/>
                <a:rect l="l" t="t" r="r" b="b"/>
                <a:pathLst>
                  <a:path w="53" h="97">
                    <a:moveTo>
                      <a:pt x="0" y="96"/>
                    </a:moveTo>
                    <a:cubicBezTo>
                      <a:pt x="38" y="96"/>
                      <a:pt x="38" y="96"/>
                      <a:pt x="38" y="96"/>
                    </a:cubicBezTo>
                    <a:cubicBezTo>
                      <a:pt x="51" y="97"/>
                      <a:pt x="53" y="91"/>
                      <a:pt x="53" y="87"/>
                    </a:cubicBezTo>
                    <a:cubicBezTo>
                      <a:pt x="53" y="87"/>
                      <a:pt x="53" y="61"/>
                      <a:pt x="53" y="61"/>
                    </a:cubicBezTo>
                    <a:cubicBezTo>
                      <a:pt x="53" y="57"/>
                      <a:pt x="51" y="54"/>
                      <a:pt x="49" y="52"/>
                    </a:cubicBezTo>
                    <a:cubicBezTo>
                      <a:pt x="47" y="51"/>
                      <a:pt x="45" y="50"/>
                      <a:pt x="43" y="49"/>
                    </a:cubicBezTo>
                    <a:cubicBezTo>
                      <a:pt x="40" y="49"/>
                      <a:pt x="36" y="50"/>
                      <a:pt x="32" y="49"/>
                    </a:cubicBezTo>
                    <a:cubicBezTo>
                      <a:pt x="31" y="49"/>
                      <a:pt x="30" y="49"/>
                      <a:pt x="29" y="48"/>
                    </a:cubicBezTo>
                    <a:cubicBezTo>
                      <a:pt x="29" y="47"/>
                      <a:pt x="28" y="46"/>
                      <a:pt x="28" y="45"/>
                    </a:cubicBezTo>
                    <a:cubicBezTo>
                      <a:pt x="28" y="41"/>
                      <a:pt x="30" y="39"/>
                      <a:pt x="33" y="37"/>
                    </a:cubicBezTo>
                    <a:cubicBezTo>
                      <a:pt x="36" y="35"/>
                      <a:pt x="38" y="32"/>
                      <a:pt x="40" y="30"/>
                    </a:cubicBezTo>
                    <a:cubicBezTo>
                      <a:pt x="42" y="27"/>
                      <a:pt x="43" y="23"/>
                      <a:pt x="43" y="19"/>
                    </a:cubicBezTo>
                    <a:cubicBezTo>
                      <a:pt x="43" y="8"/>
                      <a:pt x="34" y="0"/>
                      <a:pt x="23" y="0"/>
                    </a:cubicBezTo>
                    <a:cubicBezTo>
                      <a:pt x="12" y="0"/>
                      <a:pt x="3" y="8"/>
                      <a:pt x="3" y="19"/>
                    </a:cubicBezTo>
                    <a:cubicBezTo>
                      <a:pt x="3" y="24"/>
                      <a:pt x="5" y="29"/>
                      <a:pt x="7" y="32"/>
                    </a:cubicBezTo>
                    <a:cubicBezTo>
                      <a:pt x="9" y="34"/>
                      <a:pt x="11" y="35"/>
                      <a:pt x="12" y="36"/>
                    </a:cubicBezTo>
                    <a:cubicBezTo>
                      <a:pt x="14" y="38"/>
                      <a:pt x="16" y="38"/>
                      <a:pt x="17" y="40"/>
                    </a:cubicBezTo>
                    <a:cubicBezTo>
                      <a:pt x="18" y="42"/>
                      <a:pt x="18" y="43"/>
                      <a:pt x="18" y="44"/>
                    </a:cubicBezTo>
                    <a:cubicBezTo>
                      <a:pt x="17" y="46"/>
                      <a:pt x="17" y="47"/>
                      <a:pt x="16" y="48"/>
                    </a:cubicBezTo>
                    <a:cubicBezTo>
                      <a:pt x="15" y="49"/>
                      <a:pt x="14" y="49"/>
                      <a:pt x="13" y="49"/>
                    </a:cubicBezTo>
                    <a:cubicBezTo>
                      <a:pt x="11" y="49"/>
                      <a:pt x="2" y="49"/>
                      <a:pt x="0" y="50"/>
                    </a:cubicBezTo>
                  </a:path>
                </a:pathLst>
              </a:custGeom>
              <a:noFill/>
              <a:ln w="3240">
                <a:solidFill>
                  <a:schemeClr val="accent2">
                    <a:lumMod val="60000"/>
                    <a:lumOff val="40000"/>
                  </a:schemeClr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586" name="CustomShape 24"/>
              <p:cNvSpPr/>
              <p:nvPr/>
            </p:nvSpPr>
            <p:spPr>
              <a:xfrm>
                <a:off x="6571080" y="2493000"/>
                <a:ext cx="265320" cy="254160"/>
              </a:xfrm>
              <a:custGeom>
                <a:avLst/>
                <a:gdLst/>
                <a:ahLst/>
                <a:rect l="l" t="t" r="r" b="b"/>
                <a:pathLst>
                  <a:path w="71" h="66">
                    <a:moveTo>
                      <a:pt x="39" y="2"/>
                    </a:moveTo>
                    <a:cubicBezTo>
                      <a:pt x="64" y="25"/>
                      <a:pt x="64" y="25"/>
                      <a:pt x="64" y="25"/>
                    </a:cubicBezTo>
                    <a:cubicBezTo>
                      <a:pt x="69" y="29"/>
                      <a:pt x="71" y="35"/>
                      <a:pt x="71" y="42"/>
                    </a:cubicBezTo>
                    <a:cubicBezTo>
                      <a:pt x="71" y="55"/>
                      <a:pt x="60" y="66"/>
                      <a:pt x="47" y="66"/>
                    </a:cubicBezTo>
                    <a:cubicBezTo>
                      <a:pt x="40" y="66"/>
                      <a:pt x="34" y="64"/>
                      <a:pt x="30" y="59"/>
                    </a:cubicBezTo>
                    <a:cubicBezTo>
                      <a:pt x="8" y="37"/>
                      <a:pt x="8" y="37"/>
                      <a:pt x="8" y="37"/>
                    </a:cubicBezTo>
                    <a:cubicBezTo>
                      <a:pt x="3" y="32"/>
                      <a:pt x="0" y="26"/>
                      <a:pt x="0" y="20"/>
                    </a:cubicBezTo>
                    <a:cubicBezTo>
                      <a:pt x="0" y="15"/>
                      <a:pt x="2" y="11"/>
                      <a:pt x="4" y="7"/>
                    </a:cubicBezTo>
                    <a:cubicBezTo>
                      <a:pt x="5" y="5"/>
                      <a:pt x="6" y="4"/>
                      <a:pt x="8" y="3"/>
                    </a:cubicBezTo>
                    <a:cubicBezTo>
                      <a:pt x="9" y="1"/>
                      <a:pt x="11" y="0"/>
                      <a:pt x="13" y="0"/>
                    </a:cubicBezTo>
                    <a:cubicBezTo>
                      <a:pt x="15" y="1"/>
                      <a:pt x="16" y="1"/>
                      <a:pt x="17" y="3"/>
                    </a:cubicBezTo>
                    <a:cubicBezTo>
                      <a:pt x="20" y="5"/>
                      <a:pt x="20" y="10"/>
                      <a:pt x="17" y="12"/>
                    </a:cubicBezTo>
                    <a:cubicBezTo>
                      <a:pt x="13" y="16"/>
                      <a:pt x="13" y="23"/>
                      <a:pt x="17" y="27"/>
                    </a:cubicBezTo>
                    <a:cubicBezTo>
                      <a:pt x="40" y="49"/>
                      <a:pt x="40" y="49"/>
                      <a:pt x="40" y="49"/>
                    </a:cubicBezTo>
                    <a:cubicBezTo>
                      <a:pt x="44" y="53"/>
                      <a:pt x="50" y="53"/>
                      <a:pt x="54" y="49"/>
                    </a:cubicBezTo>
                    <a:cubicBezTo>
                      <a:pt x="58" y="45"/>
                      <a:pt x="58" y="39"/>
                      <a:pt x="54" y="35"/>
                    </a:cubicBezTo>
                    <a:cubicBezTo>
                      <a:pt x="54" y="35"/>
                      <a:pt x="54" y="35"/>
                      <a:pt x="54" y="35"/>
                    </a:cubicBezTo>
                    <a:cubicBezTo>
                      <a:pt x="36" y="17"/>
                      <a:pt x="36" y="17"/>
                      <a:pt x="36" y="17"/>
                    </a:cubicBezTo>
                  </a:path>
                </a:pathLst>
              </a:custGeom>
              <a:noFill/>
              <a:ln w="3240">
                <a:solidFill>
                  <a:schemeClr val="accent2">
                    <a:lumMod val="60000"/>
                    <a:lumOff val="40000"/>
                  </a:schemeClr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587" name="CustomShape 25"/>
              <p:cNvSpPr/>
              <p:nvPr/>
            </p:nvSpPr>
            <p:spPr>
              <a:xfrm>
                <a:off x="6437520" y="2335320"/>
                <a:ext cx="275760" cy="268920"/>
              </a:xfrm>
              <a:custGeom>
                <a:avLst/>
                <a:gdLst/>
                <a:ahLst/>
                <a:rect l="l" t="t" r="r" b="b"/>
                <a:pathLst>
                  <a:path w="74" h="70">
                    <a:moveTo>
                      <a:pt x="38" y="70"/>
                    </a:moveTo>
                    <a:cubicBezTo>
                      <a:pt x="10" y="44"/>
                      <a:pt x="10" y="44"/>
                      <a:pt x="10" y="44"/>
                    </a:cubicBezTo>
                    <a:cubicBezTo>
                      <a:pt x="0" y="35"/>
                      <a:pt x="0" y="19"/>
                      <a:pt x="10" y="10"/>
                    </a:cubicBezTo>
                    <a:cubicBezTo>
                      <a:pt x="19" y="0"/>
                      <a:pt x="35" y="0"/>
                      <a:pt x="44" y="10"/>
                    </a:cubicBezTo>
                    <a:cubicBezTo>
                      <a:pt x="49" y="15"/>
                      <a:pt x="54" y="20"/>
                      <a:pt x="60" y="25"/>
                    </a:cubicBezTo>
                    <a:cubicBezTo>
                      <a:pt x="66" y="32"/>
                      <a:pt x="73" y="38"/>
                      <a:pt x="74" y="48"/>
                    </a:cubicBezTo>
                    <a:cubicBezTo>
                      <a:pt x="74" y="55"/>
                      <a:pt x="71" y="62"/>
                      <a:pt x="67" y="67"/>
                    </a:cubicBezTo>
                    <a:cubicBezTo>
                      <a:pt x="65" y="68"/>
                      <a:pt x="63" y="69"/>
                      <a:pt x="61" y="69"/>
                    </a:cubicBezTo>
                    <a:cubicBezTo>
                      <a:pt x="60" y="68"/>
                      <a:pt x="58" y="68"/>
                      <a:pt x="57" y="67"/>
                    </a:cubicBezTo>
                    <a:cubicBezTo>
                      <a:pt x="54" y="64"/>
                      <a:pt x="54" y="60"/>
                      <a:pt x="57" y="57"/>
                    </a:cubicBezTo>
                    <a:cubicBezTo>
                      <a:pt x="61" y="53"/>
                      <a:pt x="61" y="46"/>
                      <a:pt x="57" y="42"/>
                    </a:cubicBezTo>
                    <a:cubicBezTo>
                      <a:pt x="51" y="36"/>
                      <a:pt x="51" y="36"/>
                      <a:pt x="51" y="36"/>
                    </a:cubicBezTo>
                    <a:cubicBezTo>
                      <a:pt x="51" y="36"/>
                      <a:pt x="51" y="36"/>
                      <a:pt x="51" y="36"/>
                    </a:cubicBezTo>
                    <a:cubicBezTo>
                      <a:pt x="35" y="20"/>
                      <a:pt x="35" y="20"/>
                      <a:pt x="35" y="20"/>
                    </a:cubicBezTo>
                    <a:cubicBezTo>
                      <a:pt x="31" y="16"/>
                      <a:pt x="24" y="16"/>
                      <a:pt x="20" y="20"/>
                    </a:cubicBezTo>
                    <a:cubicBezTo>
                      <a:pt x="16" y="24"/>
                      <a:pt x="16" y="31"/>
                      <a:pt x="20" y="35"/>
                    </a:cubicBezTo>
                    <a:cubicBezTo>
                      <a:pt x="37" y="51"/>
                      <a:pt x="37" y="51"/>
                      <a:pt x="37" y="51"/>
                    </a:cubicBezTo>
                  </a:path>
                </a:pathLst>
              </a:custGeom>
              <a:noFill/>
              <a:ln w="3240">
                <a:solidFill>
                  <a:schemeClr val="accent2">
                    <a:lumMod val="60000"/>
                    <a:lumOff val="40000"/>
                  </a:schemeClr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588" name="CustomShape 26"/>
              <p:cNvSpPr/>
              <p:nvPr/>
            </p:nvSpPr>
            <p:spPr>
              <a:xfrm>
                <a:off x="6522480" y="4283640"/>
                <a:ext cx="228240" cy="245160"/>
              </a:xfrm>
              <a:custGeom>
                <a:avLst/>
                <a:gdLst/>
                <a:ahLst/>
                <a:rect l="l" t="t" r="r" b="b"/>
                <a:pathLst>
                  <a:path w="61" h="64">
                    <a:moveTo>
                      <a:pt x="0" y="56"/>
                    </a:moveTo>
                    <a:cubicBezTo>
                      <a:pt x="0" y="7"/>
                      <a:pt x="0" y="7"/>
                      <a:pt x="0" y="7"/>
                    </a:cubicBezTo>
                    <a:cubicBezTo>
                      <a:pt x="0" y="3"/>
                      <a:pt x="5" y="0"/>
                      <a:pt x="9" y="2"/>
                    </a:cubicBezTo>
                    <a:cubicBezTo>
                      <a:pt x="16" y="5"/>
                      <a:pt x="23" y="9"/>
                      <a:pt x="30" y="13"/>
                    </a:cubicBezTo>
                    <a:cubicBezTo>
                      <a:pt x="39" y="17"/>
                      <a:pt x="48" y="22"/>
                      <a:pt x="58" y="26"/>
                    </a:cubicBezTo>
                    <a:cubicBezTo>
                      <a:pt x="60" y="27"/>
                      <a:pt x="61" y="29"/>
                      <a:pt x="61" y="32"/>
                    </a:cubicBezTo>
                    <a:cubicBezTo>
                      <a:pt x="61" y="34"/>
                      <a:pt x="60" y="36"/>
                      <a:pt x="58" y="37"/>
                    </a:cubicBezTo>
                    <a:cubicBezTo>
                      <a:pt x="9" y="61"/>
                      <a:pt x="9" y="61"/>
                      <a:pt x="9" y="61"/>
                    </a:cubicBezTo>
                    <a:cubicBezTo>
                      <a:pt x="5" y="64"/>
                      <a:pt x="0" y="60"/>
                      <a:pt x="0" y="56"/>
                    </a:cubicBezTo>
                    <a:close/>
                  </a:path>
                </a:pathLst>
              </a:custGeom>
              <a:noFill/>
              <a:ln w="3240">
                <a:solidFill>
                  <a:schemeClr val="accent2">
                    <a:lumMod val="60000"/>
                    <a:lumOff val="40000"/>
                  </a:schemeClr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589" name="CustomShape 27"/>
              <p:cNvSpPr/>
              <p:nvPr/>
            </p:nvSpPr>
            <p:spPr>
              <a:xfrm>
                <a:off x="6396480" y="4182840"/>
                <a:ext cx="432360" cy="438840"/>
              </a:xfrm>
              <a:custGeom>
                <a:avLst/>
                <a:gdLst/>
                <a:ahLst/>
                <a:rect l="l" t="t" r="r" b="b"/>
                <a:pathLst>
                  <a:path w="116" h="114">
                    <a:moveTo>
                      <a:pt x="59" y="0"/>
                    </a:moveTo>
                    <a:cubicBezTo>
                      <a:pt x="59" y="0"/>
                      <a:pt x="60" y="0"/>
                      <a:pt x="62" y="0"/>
                    </a:cubicBezTo>
                    <a:cubicBezTo>
                      <a:pt x="64" y="0"/>
                      <a:pt x="65" y="0"/>
                      <a:pt x="67" y="1"/>
                    </a:cubicBezTo>
                    <a:cubicBezTo>
                      <a:pt x="69" y="1"/>
                      <a:pt x="71" y="1"/>
                      <a:pt x="74" y="2"/>
                    </a:cubicBezTo>
                    <a:cubicBezTo>
                      <a:pt x="78" y="3"/>
                      <a:pt x="84" y="5"/>
                      <a:pt x="90" y="9"/>
                    </a:cubicBezTo>
                    <a:cubicBezTo>
                      <a:pt x="95" y="13"/>
                      <a:pt x="101" y="18"/>
                      <a:pt x="106" y="25"/>
                    </a:cubicBezTo>
                    <a:cubicBezTo>
                      <a:pt x="111" y="32"/>
                      <a:pt x="114" y="40"/>
                      <a:pt x="115" y="50"/>
                    </a:cubicBezTo>
                    <a:cubicBezTo>
                      <a:pt x="116" y="52"/>
                      <a:pt x="116" y="55"/>
                      <a:pt x="116" y="57"/>
                    </a:cubicBezTo>
                    <a:cubicBezTo>
                      <a:pt x="116" y="60"/>
                      <a:pt x="116" y="62"/>
                      <a:pt x="115" y="65"/>
                    </a:cubicBezTo>
                    <a:cubicBezTo>
                      <a:pt x="115" y="70"/>
                      <a:pt x="113" y="75"/>
                      <a:pt x="111" y="80"/>
                    </a:cubicBezTo>
                    <a:cubicBezTo>
                      <a:pt x="109" y="84"/>
                      <a:pt x="106" y="89"/>
                      <a:pt x="103" y="93"/>
                    </a:cubicBezTo>
                    <a:cubicBezTo>
                      <a:pt x="99" y="97"/>
                      <a:pt x="95" y="101"/>
                      <a:pt x="91" y="104"/>
                    </a:cubicBezTo>
                    <a:cubicBezTo>
                      <a:pt x="86" y="107"/>
                      <a:pt x="81" y="110"/>
                      <a:pt x="76" y="112"/>
                    </a:cubicBezTo>
                    <a:cubicBezTo>
                      <a:pt x="70" y="113"/>
                      <a:pt x="65" y="114"/>
                      <a:pt x="59" y="114"/>
                    </a:cubicBezTo>
                    <a:cubicBezTo>
                      <a:pt x="57" y="114"/>
                      <a:pt x="56" y="114"/>
                      <a:pt x="55" y="114"/>
                    </a:cubicBezTo>
                    <a:cubicBezTo>
                      <a:pt x="53" y="114"/>
                      <a:pt x="52" y="114"/>
                      <a:pt x="51" y="114"/>
                    </a:cubicBezTo>
                    <a:cubicBezTo>
                      <a:pt x="46" y="113"/>
                      <a:pt x="46" y="113"/>
                      <a:pt x="46" y="113"/>
                    </a:cubicBezTo>
                    <a:cubicBezTo>
                      <a:pt x="45" y="112"/>
                      <a:pt x="44" y="112"/>
                      <a:pt x="42" y="112"/>
                    </a:cubicBezTo>
                    <a:cubicBezTo>
                      <a:pt x="37" y="110"/>
                      <a:pt x="32" y="108"/>
                      <a:pt x="27" y="104"/>
                    </a:cubicBezTo>
                    <a:cubicBezTo>
                      <a:pt x="25" y="103"/>
                      <a:pt x="23" y="101"/>
                      <a:pt x="21" y="99"/>
                    </a:cubicBezTo>
                    <a:cubicBezTo>
                      <a:pt x="19" y="97"/>
                      <a:pt x="17" y="95"/>
                      <a:pt x="15" y="93"/>
                    </a:cubicBezTo>
                    <a:cubicBezTo>
                      <a:pt x="12" y="89"/>
                      <a:pt x="9" y="85"/>
                      <a:pt x="7" y="80"/>
                    </a:cubicBezTo>
                    <a:cubicBezTo>
                      <a:pt x="2" y="70"/>
                      <a:pt x="0" y="60"/>
                      <a:pt x="2" y="50"/>
                    </a:cubicBezTo>
                    <a:cubicBezTo>
                      <a:pt x="3" y="41"/>
                      <a:pt x="6" y="32"/>
                      <a:pt x="11" y="25"/>
                    </a:cubicBezTo>
                    <a:cubicBezTo>
                      <a:pt x="12" y="23"/>
                      <a:pt x="14" y="22"/>
                      <a:pt x="15" y="20"/>
                    </a:cubicBezTo>
                    <a:cubicBezTo>
                      <a:pt x="16" y="19"/>
                      <a:pt x="16" y="19"/>
                      <a:pt x="16" y="19"/>
                    </a:cubicBezTo>
                    <a:cubicBezTo>
                      <a:pt x="16" y="19"/>
                      <a:pt x="17" y="18"/>
                      <a:pt x="17" y="18"/>
                    </a:cubicBezTo>
                    <a:cubicBezTo>
                      <a:pt x="18" y="17"/>
                      <a:pt x="18" y="17"/>
                      <a:pt x="19" y="16"/>
                    </a:cubicBezTo>
                    <a:cubicBezTo>
                      <a:pt x="20" y="15"/>
                      <a:pt x="21" y="14"/>
                      <a:pt x="23" y="13"/>
                    </a:cubicBezTo>
                    <a:cubicBezTo>
                      <a:pt x="24" y="12"/>
                      <a:pt x="26" y="10"/>
                      <a:pt x="27" y="9"/>
                    </a:cubicBezTo>
                    <a:cubicBezTo>
                      <a:pt x="29" y="8"/>
                      <a:pt x="30" y="8"/>
                      <a:pt x="32" y="7"/>
                    </a:cubicBezTo>
                    <a:cubicBezTo>
                      <a:pt x="33" y="6"/>
                      <a:pt x="34" y="6"/>
                      <a:pt x="36" y="5"/>
                    </a:cubicBezTo>
                    <a:cubicBezTo>
                      <a:pt x="39" y="4"/>
                      <a:pt x="41" y="3"/>
                      <a:pt x="43" y="2"/>
                    </a:cubicBezTo>
                    <a:cubicBezTo>
                      <a:pt x="48" y="1"/>
                      <a:pt x="52" y="0"/>
                      <a:pt x="54" y="0"/>
                    </a:cubicBezTo>
                    <a:cubicBezTo>
                      <a:pt x="56" y="0"/>
                      <a:pt x="57" y="0"/>
                      <a:pt x="57" y="0"/>
                    </a:cubicBezTo>
                    <a:cubicBezTo>
                      <a:pt x="58" y="0"/>
                      <a:pt x="58" y="0"/>
                      <a:pt x="58" y="0"/>
                    </a:cubicBezTo>
                    <a:cubicBezTo>
                      <a:pt x="60" y="0"/>
                      <a:pt x="60" y="1"/>
                      <a:pt x="61" y="2"/>
                    </a:cubicBezTo>
                    <a:cubicBezTo>
                      <a:pt x="61" y="3"/>
                      <a:pt x="60" y="4"/>
                      <a:pt x="59" y="4"/>
                    </a:cubicBezTo>
                    <a:cubicBezTo>
                      <a:pt x="58" y="4"/>
                      <a:pt x="58" y="4"/>
                      <a:pt x="58" y="4"/>
                    </a:cubicBezTo>
                    <a:cubicBezTo>
                      <a:pt x="58" y="4"/>
                      <a:pt x="58" y="4"/>
                      <a:pt x="58" y="4"/>
                    </a:cubicBezTo>
                    <a:cubicBezTo>
                      <a:pt x="57" y="4"/>
                      <a:pt x="56" y="4"/>
                      <a:pt x="55" y="4"/>
                    </a:cubicBezTo>
                    <a:cubicBezTo>
                      <a:pt x="52" y="5"/>
                      <a:pt x="49" y="5"/>
                      <a:pt x="45" y="7"/>
                    </a:cubicBezTo>
                    <a:cubicBezTo>
                      <a:pt x="42" y="7"/>
                      <a:pt x="40" y="8"/>
                      <a:pt x="38" y="9"/>
                    </a:cubicBezTo>
                    <a:cubicBezTo>
                      <a:pt x="36" y="10"/>
                      <a:pt x="35" y="10"/>
                      <a:pt x="34" y="11"/>
                    </a:cubicBezTo>
                    <a:cubicBezTo>
                      <a:pt x="33" y="12"/>
                      <a:pt x="31" y="12"/>
                      <a:pt x="30" y="13"/>
                    </a:cubicBezTo>
                    <a:cubicBezTo>
                      <a:pt x="29" y="14"/>
                      <a:pt x="28" y="15"/>
                      <a:pt x="26" y="16"/>
                    </a:cubicBezTo>
                    <a:cubicBezTo>
                      <a:pt x="25" y="17"/>
                      <a:pt x="24" y="18"/>
                      <a:pt x="22" y="20"/>
                    </a:cubicBezTo>
                    <a:cubicBezTo>
                      <a:pt x="22" y="20"/>
                      <a:pt x="21" y="21"/>
                      <a:pt x="20" y="22"/>
                    </a:cubicBezTo>
                    <a:cubicBezTo>
                      <a:pt x="20" y="22"/>
                      <a:pt x="20" y="22"/>
                      <a:pt x="20" y="22"/>
                    </a:cubicBezTo>
                    <a:cubicBezTo>
                      <a:pt x="19" y="24"/>
                      <a:pt x="19" y="24"/>
                      <a:pt x="19" y="24"/>
                    </a:cubicBezTo>
                    <a:cubicBezTo>
                      <a:pt x="18" y="25"/>
                      <a:pt x="16" y="26"/>
                      <a:pt x="15" y="28"/>
                    </a:cubicBezTo>
                    <a:cubicBezTo>
                      <a:pt x="11" y="34"/>
                      <a:pt x="8" y="42"/>
                      <a:pt x="7" y="51"/>
                    </a:cubicBezTo>
                    <a:cubicBezTo>
                      <a:pt x="6" y="60"/>
                      <a:pt x="8" y="69"/>
                      <a:pt x="12" y="77"/>
                    </a:cubicBezTo>
                    <a:cubicBezTo>
                      <a:pt x="14" y="82"/>
                      <a:pt x="16" y="86"/>
                      <a:pt x="20" y="90"/>
                    </a:cubicBezTo>
                    <a:cubicBezTo>
                      <a:pt x="21" y="92"/>
                      <a:pt x="23" y="93"/>
                      <a:pt x="25" y="95"/>
                    </a:cubicBezTo>
                    <a:cubicBezTo>
                      <a:pt x="27" y="97"/>
                      <a:pt x="28" y="98"/>
                      <a:pt x="31" y="100"/>
                    </a:cubicBezTo>
                    <a:cubicBezTo>
                      <a:pt x="35" y="103"/>
                      <a:pt x="39" y="105"/>
                      <a:pt x="44" y="106"/>
                    </a:cubicBezTo>
                    <a:cubicBezTo>
                      <a:pt x="45" y="106"/>
                      <a:pt x="46" y="107"/>
                      <a:pt x="48" y="107"/>
                    </a:cubicBezTo>
                    <a:cubicBezTo>
                      <a:pt x="51" y="108"/>
                      <a:pt x="51" y="108"/>
                      <a:pt x="51" y="108"/>
                    </a:cubicBezTo>
                    <a:cubicBezTo>
                      <a:pt x="54" y="108"/>
                      <a:pt x="57" y="108"/>
                      <a:pt x="59" y="108"/>
                    </a:cubicBezTo>
                    <a:cubicBezTo>
                      <a:pt x="64" y="108"/>
                      <a:pt x="69" y="107"/>
                      <a:pt x="74" y="106"/>
                    </a:cubicBezTo>
                    <a:cubicBezTo>
                      <a:pt x="79" y="104"/>
                      <a:pt x="83" y="102"/>
                      <a:pt x="87" y="99"/>
                    </a:cubicBezTo>
                    <a:cubicBezTo>
                      <a:pt x="91" y="97"/>
                      <a:pt x="95" y="93"/>
                      <a:pt x="98" y="90"/>
                    </a:cubicBezTo>
                    <a:cubicBezTo>
                      <a:pt x="101" y="86"/>
                      <a:pt x="104" y="82"/>
                      <a:pt x="106" y="77"/>
                    </a:cubicBezTo>
                    <a:cubicBezTo>
                      <a:pt x="108" y="73"/>
                      <a:pt x="109" y="68"/>
                      <a:pt x="110" y="64"/>
                    </a:cubicBezTo>
                    <a:cubicBezTo>
                      <a:pt x="110" y="62"/>
                      <a:pt x="110" y="59"/>
                      <a:pt x="110" y="57"/>
                    </a:cubicBezTo>
                    <a:cubicBezTo>
                      <a:pt x="110" y="55"/>
                      <a:pt x="110" y="53"/>
                      <a:pt x="110" y="51"/>
                    </a:cubicBezTo>
                    <a:cubicBezTo>
                      <a:pt x="109" y="42"/>
                      <a:pt x="106" y="34"/>
                      <a:pt x="102" y="28"/>
                    </a:cubicBezTo>
                    <a:cubicBezTo>
                      <a:pt x="97" y="21"/>
                      <a:pt x="92" y="17"/>
                      <a:pt x="87" y="13"/>
                    </a:cubicBezTo>
                    <a:cubicBezTo>
                      <a:pt x="82" y="9"/>
                      <a:pt x="77" y="8"/>
                      <a:pt x="72" y="6"/>
                    </a:cubicBezTo>
                    <a:cubicBezTo>
                      <a:pt x="70" y="6"/>
                      <a:pt x="68" y="5"/>
                      <a:pt x="67" y="5"/>
                    </a:cubicBezTo>
                    <a:cubicBezTo>
                      <a:pt x="65" y="5"/>
                      <a:pt x="63" y="4"/>
                      <a:pt x="62" y="4"/>
                    </a:cubicBezTo>
                    <a:cubicBezTo>
                      <a:pt x="60" y="4"/>
                      <a:pt x="58" y="4"/>
                      <a:pt x="58" y="4"/>
                    </a:cubicBezTo>
                    <a:cubicBezTo>
                      <a:pt x="57" y="4"/>
                      <a:pt x="56" y="3"/>
                      <a:pt x="56" y="2"/>
                    </a:cubicBezTo>
                    <a:cubicBezTo>
                      <a:pt x="56" y="1"/>
                      <a:pt x="57" y="0"/>
                      <a:pt x="59" y="0"/>
                    </a:cubicBezTo>
                    <a:close/>
                  </a:path>
                </a:pathLst>
              </a:custGeom>
              <a:noFill/>
              <a:ln w="3240">
                <a:solidFill>
                  <a:schemeClr val="accent2">
                    <a:lumMod val="60000"/>
                    <a:lumOff val="40000"/>
                  </a:schemeClr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590" name="CustomShape 28"/>
              <p:cNvSpPr/>
              <p:nvPr/>
            </p:nvSpPr>
            <p:spPr>
              <a:xfrm>
                <a:off x="6590520" y="4194720"/>
                <a:ext cx="289800" cy="434520"/>
              </a:xfrm>
              <a:custGeom>
                <a:avLst/>
                <a:gdLst/>
                <a:ahLst/>
                <a:rect l="l" t="t" r="r" b="b"/>
                <a:pathLst>
                  <a:path w="78" h="113">
                    <a:moveTo>
                      <a:pt x="25" y="0"/>
                    </a:moveTo>
                    <a:cubicBezTo>
                      <a:pt x="25" y="0"/>
                      <a:pt x="25" y="0"/>
                      <a:pt x="27" y="0"/>
                    </a:cubicBezTo>
                    <a:cubicBezTo>
                      <a:pt x="28" y="0"/>
                      <a:pt x="30" y="0"/>
                      <a:pt x="33" y="1"/>
                    </a:cubicBezTo>
                    <a:cubicBezTo>
                      <a:pt x="38" y="2"/>
                      <a:pt x="45" y="5"/>
                      <a:pt x="53" y="10"/>
                    </a:cubicBezTo>
                    <a:cubicBezTo>
                      <a:pt x="56" y="12"/>
                      <a:pt x="60" y="15"/>
                      <a:pt x="64" y="19"/>
                    </a:cubicBezTo>
                    <a:cubicBezTo>
                      <a:pt x="67" y="23"/>
                      <a:pt x="70" y="28"/>
                      <a:pt x="73" y="33"/>
                    </a:cubicBezTo>
                    <a:cubicBezTo>
                      <a:pt x="75" y="38"/>
                      <a:pt x="77" y="44"/>
                      <a:pt x="77" y="50"/>
                    </a:cubicBezTo>
                    <a:cubicBezTo>
                      <a:pt x="77" y="51"/>
                      <a:pt x="78" y="53"/>
                      <a:pt x="78" y="54"/>
                    </a:cubicBezTo>
                    <a:cubicBezTo>
                      <a:pt x="78" y="55"/>
                      <a:pt x="78" y="56"/>
                      <a:pt x="78" y="57"/>
                    </a:cubicBezTo>
                    <a:cubicBezTo>
                      <a:pt x="78" y="59"/>
                      <a:pt x="78" y="59"/>
                      <a:pt x="78" y="59"/>
                    </a:cubicBezTo>
                    <a:cubicBezTo>
                      <a:pt x="77" y="62"/>
                      <a:pt x="77" y="65"/>
                      <a:pt x="76" y="68"/>
                    </a:cubicBezTo>
                    <a:cubicBezTo>
                      <a:pt x="74" y="80"/>
                      <a:pt x="67" y="91"/>
                      <a:pt x="58" y="98"/>
                    </a:cubicBezTo>
                    <a:cubicBezTo>
                      <a:pt x="50" y="105"/>
                      <a:pt x="40" y="110"/>
                      <a:pt x="31" y="112"/>
                    </a:cubicBezTo>
                    <a:cubicBezTo>
                      <a:pt x="27" y="113"/>
                      <a:pt x="23" y="113"/>
                      <a:pt x="19" y="113"/>
                    </a:cubicBezTo>
                    <a:cubicBezTo>
                      <a:pt x="17" y="113"/>
                      <a:pt x="15" y="113"/>
                      <a:pt x="14" y="113"/>
                    </a:cubicBezTo>
                    <a:cubicBezTo>
                      <a:pt x="12" y="112"/>
                      <a:pt x="11" y="112"/>
                      <a:pt x="9" y="112"/>
                    </a:cubicBezTo>
                    <a:cubicBezTo>
                      <a:pt x="4" y="111"/>
                      <a:pt x="2" y="111"/>
                      <a:pt x="2" y="111"/>
                    </a:cubicBezTo>
                    <a:cubicBezTo>
                      <a:pt x="0" y="110"/>
                      <a:pt x="0" y="109"/>
                      <a:pt x="0" y="108"/>
                    </a:cubicBezTo>
                    <a:cubicBezTo>
                      <a:pt x="0" y="107"/>
                      <a:pt x="1" y="106"/>
                      <a:pt x="2" y="106"/>
                    </a:cubicBezTo>
                    <a:cubicBezTo>
                      <a:pt x="2" y="106"/>
                      <a:pt x="5" y="107"/>
                      <a:pt x="10" y="108"/>
                    </a:cubicBezTo>
                    <a:cubicBezTo>
                      <a:pt x="11" y="108"/>
                      <a:pt x="13" y="108"/>
                      <a:pt x="14" y="108"/>
                    </a:cubicBezTo>
                    <a:cubicBezTo>
                      <a:pt x="16" y="108"/>
                      <a:pt x="17" y="108"/>
                      <a:pt x="19" y="108"/>
                    </a:cubicBezTo>
                    <a:cubicBezTo>
                      <a:pt x="22" y="108"/>
                      <a:pt x="26" y="108"/>
                      <a:pt x="30" y="107"/>
                    </a:cubicBezTo>
                    <a:cubicBezTo>
                      <a:pt x="38" y="105"/>
                      <a:pt x="47" y="101"/>
                      <a:pt x="55" y="94"/>
                    </a:cubicBezTo>
                    <a:cubicBezTo>
                      <a:pt x="62" y="87"/>
                      <a:pt x="68" y="77"/>
                      <a:pt x="71" y="67"/>
                    </a:cubicBezTo>
                    <a:cubicBezTo>
                      <a:pt x="71" y="64"/>
                      <a:pt x="71" y="61"/>
                      <a:pt x="72" y="59"/>
                    </a:cubicBezTo>
                    <a:cubicBezTo>
                      <a:pt x="72" y="56"/>
                      <a:pt x="72" y="56"/>
                      <a:pt x="72" y="56"/>
                    </a:cubicBezTo>
                    <a:cubicBezTo>
                      <a:pt x="72" y="56"/>
                      <a:pt x="72" y="55"/>
                      <a:pt x="72" y="54"/>
                    </a:cubicBezTo>
                    <a:cubicBezTo>
                      <a:pt x="72" y="53"/>
                      <a:pt x="71" y="52"/>
                      <a:pt x="71" y="50"/>
                    </a:cubicBezTo>
                    <a:cubicBezTo>
                      <a:pt x="71" y="45"/>
                      <a:pt x="69" y="40"/>
                      <a:pt x="67" y="35"/>
                    </a:cubicBezTo>
                    <a:cubicBezTo>
                      <a:pt x="63" y="26"/>
                      <a:pt x="56" y="19"/>
                      <a:pt x="50" y="14"/>
                    </a:cubicBezTo>
                    <a:cubicBezTo>
                      <a:pt x="43" y="9"/>
                      <a:pt x="36" y="7"/>
                      <a:pt x="32" y="5"/>
                    </a:cubicBezTo>
                    <a:cubicBezTo>
                      <a:pt x="29" y="5"/>
                      <a:pt x="28" y="4"/>
                      <a:pt x="26" y="4"/>
                    </a:cubicBezTo>
                    <a:cubicBezTo>
                      <a:pt x="25" y="4"/>
                      <a:pt x="24" y="4"/>
                      <a:pt x="24" y="4"/>
                    </a:cubicBezTo>
                    <a:cubicBezTo>
                      <a:pt x="23" y="4"/>
                      <a:pt x="22" y="3"/>
                      <a:pt x="22" y="1"/>
                    </a:cubicBezTo>
                    <a:cubicBezTo>
                      <a:pt x="23" y="0"/>
                      <a:pt x="24" y="0"/>
                      <a:pt x="25" y="0"/>
                    </a:cubicBezTo>
                    <a:close/>
                  </a:path>
                </a:pathLst>
              </a:custGeom>
              <a:noFill/>
              <a:ln w="3240">
                <a:solidFill>
                  <a:schemeClr val="accent2">
                    <a:lumMod val="60000"/>
                    <a:lumOff val="40000"/>
                  </a:schemeClr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591" name="CustomShape 29"/>
              <p:cNvSpPr/>
              <p:nvPr/>
            </p:nvSpPr>
            <p:spPr>
              <a:xfrm>
                <a:off x="7119720" y="2104560"/>
                <a:ext cx="347760" cy="365760"/>
              </a:xfrm>
              <a:custGeom>
                <a:avLst/>
                <a:gdLst/>
                <a:ahLst/>
                <a:rect l="l" t="t" r="r" b="b"/>
                <a:pathLst>
                  <a:path w="93" h="95">
                    <a:moveTo>
                      <a:pt x="60" y="2"/>
                    </a:moveTo>
                    <a:cubicBezTo>
                      <a:pt x="60" y="2"/>
                      <a:pt x="60" y="2"/>
                      <a:pt x="59" y="2"/>
                    </a:cubicBezTo>
                    <a:cubicBezTo>
                      <a:pt x="45" y="0"/>
                      <a:pt x="31" y="9"/>
                      <a:pt x="26" y="22"/>
                    </a:cubicBezTo>
                    <a:cubicBezTo>
                      <a:pt x="24" y="28"/>
                      <a:pt x="24" y="34"/>
                      <a:pt x="22" y="40"/>
                    </a:cubicBezTo>
                    <a:cubicBezTo>
                      <a:pt x="20" y="46"/>
                      <a:pt x="16" y="51"/>
                      <a:pt x="11" y="55"/>
                    </a:cubicBezTo>
                    <a:cubicBezTo>
                      <a:pt x="8" y="57"/>
                      <a:pt x="6" y="58"/>
                      <a:pt x="3" y="60"/>
                    </a:cubicBezTo>
                    <a:cubicBezTo>
                      <a:pt x="1" y="62"/>
                      <a:pt x="0" y="65"/>
                      <a:pt x="0" y="68"/>
                    </a:cubicBezTo>
                    <a:cubicBezTo>
                      <a:pt x="1" y="74"/>
                      <a:pt x="10" y="74"/>
                      <a:pt x="15" y="75"/>
                    </a:cubicBezTo>
                    <a:cubicBezTo>
                      <a:pt x="22" y="77"/>
                      <a:pt x="57" y="86"/>
                      <a:pt x="67" y="89"/>
                    </a:cubicBezTo>
                    <a:cubicBezTo>
                      <a:pt x="72" y="90"/>
                      <a:pt x="77" y="91"/>
                      <a:pt x="81" y="92"/>
                    </a:cubicBezTo>
                    <a:cubicBezTo>
                      <a:pt x="84" y="94"/>
                      <a:pt x="88" y="95"/>
                      <a:pt x="91" y="92"/>
                    </a:cubicBezTo>
                    <a:cubicBezTo>
                      <a:pt x="93" y="90"/>
                      <a:pt x="93" y="86"/>
                      <a:pt x="92" y="83"/>
                    </a:cubicBezTo>
                    <a:cubicBezTo>
                      <a:pt x="91" y="80"/>
                      <a:pt x="89" y="78"/>
                      <a:pt x="88" y="75"/>
                    </a:cubicBezTo>
                    <a:cubicBezTo>
                      <a:pt x="85" y="69"/>
                      <a:pt x="84" y="63"/>
                      <a:pt x="85" y="56"/>
                    </a:cubicBezTo>
                    <a:cubicBezTo>
                      <a:pt x="86" y="51"/>
                      <a:pt x="89" y="45"/>
                      <a:pt x="90" y="39"/>
                    </a:cubicBezTo>
                    <a:cubicBezTo>
                      <a:pt x="93" y="25"/>
                      <a:pt x="84" y="10"/>
                      <a:pt x="71" y="5"/>
                    </a:cubicBezTo>
                    <a:lnTo>
                      <a:pt x="60" y="2"/>
                    </a:lnTo>
                    <a:close/>
                  </a:path>
                </a:pathLst>
              </a:custGeom>
              <a:noFill/>
              <a:ln w="3240">
                <a:solidFill>
                  <a:schemeClr val="accent2">
                    <a:lumMod val="60000"/>
                    <a:lumOff val="40000"/>
                  </a:schemeClr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592" name="CustomShape 30"/>
              <p:cNvSpPr/>
              <p:nvPr/>
            </p:nvSpPr>
            <p:spPr>
              <a:xfrm>
                <a:off x="7224840" y="2408040"/>
                <a:ext cx="119160" cy="80640"/>
              </a:xfrm>
              <a:custGeom>
                <a:avLst/>
                <a:gdLst/>
                <a:ahLst/>
                <a:rect l="l" t="t" r="r" b="b"/>
                <a:pathLst>
                  <a:path w="32" h="21">
                    <a:moveTo>
                      <a:pt x="2" y="0"/>
                    </a:moveTo>
                    <a:cubicBezTo>
                      <a:pt x="0" y="5"/>
                      <a:pt x="2" y="11"/>
                      <a:pt x="6" y="15"/>
                    </a:cubicBezTo>
                    <a:cubicBezTo>
                      <a:pt x="10" y="19"/>
                      <a:pt x="16" y="21"/>
                      <a:pt x="21" y="19"/>
                    </a:cubicBezTo>
                    <a:cubicBezTo>
                      <a:pt x="26" y="18"/>
                      <a:pt x="31" y="13"/>
                      <a:pt x="32" y="8"/>
                    </a:cubicBezTo>
                  </a:path>
                </a:pathLst>
              </a:custGeom>
              <a:noFill/>
              <a:ln w="3240">
                <a:solidFill>
                  <a:schemeClr val="accent2">
                    <a:lumMod val="60000"/>
                    <a:lumOff val="40000"/>
                  </a:schemeClr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593" name="CustomShape 31"/>
              <p:cNvSpPr/>
              <p:nvPr/>
            </p:nvSpPr>
            <p:spPr>
              <a:xfrm>
                <a:off x="7351920" y="1992960"/>
                <a:ext cx="58680" cy="125640"/>
              </a:xfrm>
              <a:custGeom>
                <a:avLst/>
                <a:gdLst/>
                <a:ahLst/>
                <a:rect l="l" t="t" r="r" b="b"/>
                <a:pathLst>
                  <a:path w="16" h="33">
                    <a:moveTo>
                      <a:pt x="0" y="31"/>
                    </a:moveTo>
                    <a:cubicBezTo>
                      <a:pt x="1" y="22"/>
                      <a:pt x="3" y="15"/>
                      <a:pt x="6" y="7"/>
                    </a:cubicBezTo>
                    <a:cubicBezTo>
                      <a:pt x="6" y="5"/>
                      <a:pt x="7" y="3"/>
                      <a:pt x="8" y="2"/>
                    </a:cubicBezTo>
                    <a:cubicBezTo>
                      <a:pt x="9" y="1"/>
                      <a:pt x="11" y="0"/>
                      <a:pt x="13" y="1"/>
                    </a:cubicBezTo>
                    <a:cubicBezTo>
                      <a:pt x="14" y="1"/>
                      <a:pt x="15" y="3"/>
                      <a:pt x="15" y="4"/>
                    </a:cubicBezTo>
                    <a:cubicBezTo>
                      <a:pt x="15" y="6"/>
                      <a:pt x="16" y="8"/>
                      <a:pt x="16" y="9"/>
                    </a:cubicBezTo>
                    <a:cubicBezTo>
                      <a:pt x="16" y="18"/>
                      <a:pt x="13" y="27"/>
                      <a:pt x="8" y="33"/>
                    </a:cubicBezTo>
                  </a:path>
                </a:pathLst>
              </a:custGeom>
              <a:noFill/>
              <a:ln w="3240">
                <a:solidFill>
                  <a:schemeClr val="accent2">
                    <a:lumMod val="60000"/>
                    <a:lumOff val="40000"/>
                  </a:schemeClr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594" name="CustomShape 32"/>
              <p:cNvSpPr/>
              <p:nvPr/>
            </p:nvSpPr>
            <p:spPr>
              <a:xfrm>
                <a:off x="7127280" y="2458440"/>
                <a:ext cx="52200" cy="46080"/>
              </a:xfrm>
              <a:custGeom>
                <a:avLst/>
                <a:gdLst/>
                <a:ahLst/>
                <a:rect l="l" t="t" r="r" b="b"/>
                <a:pathLst>
                  <a:path w="14" h="12">
                    <a:moveTo>
                      <a:pt x="14" y="0"/>
                    </a:moveTo>
                    <a:cubicBezTo>
                      <a:pt x="9" y="4"/>
                      <a:pt x="5" y="8"/>
                      <a:pt x="0" y="12"/>
                    </a:cubicBezTo>
                  </a:path>
                </a:pathLst>
              </a:custGeom>
              <a:noFill/>
              <a:ln w="3240">
                <a:solidFill>
                  <a:schemeClr val="accent2">
                    <a:lumMod val="60000"/>
                    <a:lumOff val="40000"/>
                  </a:schemeClr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595" name="CustomShape 33"/>
              <p:cNvSpPr/>
              <p:nvPr/>
            </p:nvSpPr>
            <p:spPr>
              <a:xfrm>
                <a:off x="7365960" y="2173320"/>
                <a:ext cx="33120" cy="218520"/>
              </a:xfrm>
              <a:custGeom>
                <a:avLst/>
                <a:gdLst/>
                <a:ahLst/>
                <a:rect l="l" t="t" r="r" b="b"/>
                <a:pathLst>
                  <a:path w="9" h="57">
                    <a:moveTo>
                      <a:pt x="0" y="0"/>
                    </a:moveTo>
                    <a:cubicBezTo>
                      <a:pt x="6" y="3"/>
                      <a:pt x="9" y="11"/>
                      <a:pt x="9" y="17"/>
                    </a:cubicBezTo>
                    <a:cubicBezTo>
                      <a:pt x="8" y="24"/>
                      <a:pt x="6" y="30"/>
                      <a:pt x="4" y="37"/>
                    </a:cubicBezTo>
                    <a:cubicBezTo>
                      <a:pt x="2" y="43"/>
                      <a:pt x="1" y="51"/>
                      <a:pt x="5" y="57"/>
                    </a:cubicBezTo>
                  </a:path>
                </a:pathLst>
              </a:custGeom>
              <a:noFill/>
              <a:ln w="3240">
                <a:solidFill>
                  <a:schemeClr val="accent2">
                    <a:lumMod val="60000"/>
                    <a:lumOff val="40000"/>
                  </a:schemeClr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596" name="CustomShape 34"/>
              <p:cNvSpPr/>
              <p:nvPr/>
            </p:nvSpPr>
            <p:spPr>
              <a:xfrm>
                <a:off x="7250400" y="2527560"/>
                <a:ext cx="19080" cy="88560"/>
              </a:xfrm>
              <a:custGeom>
                <a:avLst/>
                <a:gdLst/>
                <a:ahLst/>
                <a:rect l="l" t="t" r="r" b="b"/>
                <a:pathLst>
                  <a:path w="5" h="23">
                    <a:moveTo>
                      <a:pt x="5" y="0"/>
                    </a:moveTo>
                    <a:cubicBezTo>
                      <a:pt x="3" y="7"/>
                      <a:pt x="1" y="15"/>
                      <a:pt x="0" y="23"/>
                    </a:cubicBezTo>
                  </a:path>
                </a:pathLst>
              </a:custGeom>
              <a:noFill/>
              <a:ln w="3240">
                <a:solidFill>
                  <a:schemeClr val="accent2">
                    <a:lumMod val="60000"/>
                    <a:lumOff val="40000"/>
                  </a:schemeClr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597" name="CustomShape 35"/>
              <p:cNvSpPr/>
              <p:nvPr/>
            </p:nvSpPr>
            <p:spPr>
              <a:xfrm>
                <a:off x="7354440" y="2511720"/>
                <a:ext cx="60120" cy="61920"/>
              </a:xfrm>
              <a:custGeom>
                <a:avLst/>
                <a:gdLst/>
                <a:ahLst/>
                <a:rect l="l" t="t" r="r" b="b"/>
                <a:pathLst>
                  <a:path w="16" h="16">
                    <a:moveTo>
                      <a:pt x="0" y="0"/>
                    </a:moveTo>
                    <a:cubicBezTo>
                      <a:pt x="5" y="5"/>
                      <a:pt x="10" y="11"/>
                      <a:pt x="16" y="16"/>
                    </a:cubicBezTo>
                  </a:path>
                </a:pathLst>
              </a:custGeom>
              <a:noFill/>
              <a:ln w="3240">
                <a:solidFill>
                  <a:schemeClr val="accent2">
                    <a:lumMod val="60000"/>
                    <a:lumOff val="40000"/>
                  </a:schemeClr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598" name="CustomShape 36"/>
              <p:cNvSpPr/>
              <p:nvPr/>
            </p:nvSpPr>
            <p:spPr>
              <a:xfrm>
                <a:off x="7072200" y="2750400"/>
                <a:ext cx="301320" cy="434520"/>
              </a:xfrm>
              <a:custGeom>
                <a:avLst/>
                <a:gdLst/>
                <a:ahLst/>
                <a:rect l="l" t="t" r="r" b="b"/>
                <a:pathLst>
                  <a:path w="81" h="113">
                    <a:moveTo>
                      <a:pt x="6" y="59"/>
                    </a:moveTo>
                    <a:cubicBezTo>
                      <a:pt x="3" y="51"/>
                      <a:pt x="0" y="42"/>
                      <a:pt x="2" y="33"/>
                    </a:cubicBezTo>
                    <a:cubicBezTo>
                      <a:pt x="3" y="21"/>
                      <a:pt x="12" y="11"/>
                      <a:pt x="22" y="6"/>
                    </a:cubicBezTo>
                    <a:cubicBezTo>
                      <a:pt x="35" y="0"/>
                      <a:pt x="52" y="1"/>
                      <a:pt x="64" y="10"/>
                    </a:cubicBezTo>
                    <a:cubicBezTo>
                      <a:pt x="76" y="20"/>
                      <a:pt x="81" y="36"/>
                      <a:pt x="78" y="50"/>
                    </a:cubicBezTo>
                    <a:cubicBezTo>
                      <a:pt x="76" y="59"/>
                      <a:pt x="71" y="68"/>
                      <a:pt x="66" y="76"/>
                    </a:cubicBezTo>
                    <a:cubicBezTo>
                      <a:pt x="61" y="84"/>
                      <a:pt x="55" y="92"/>
                      <a:pt x="49" y="100"/>
                    </a:cubicBezTo>
                    <a:cubicBezTo>
                      <a:pt x="47" y="103"/>
                      <a:pt x="44" y="111"/>
                      <a:pt x="41" y="112"/>
                    </a:cubicBezTo>
                    <a:cubicBezTo>
                      <a:pt x="37" y="113"/>
                      <a:pt x="34" y="108"/>
                      <a:pt x="32" y="106"/>
                    </a:cubicBezTo>
                    <a:cubicBezTo>
                      <a:pt x="21" y="92"/>
                      <a:pt x="13" y="76"/>
                      <a:pt x="6" y="59"/>
                    </a:cubicBezTo>
                    <a:close/>
                  </a:path>
                </a:pathLst>
              </a:custGeom>
              <a:noFill/>
              <a:ln w="3240">
                <a:solidFill>
                  <a:schemeClr val="accent2">
                    <a:lumMod val="60000"/>
                    <a:lumOff val="40000"/>
                  </a:schemeClr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599" name="CustomShape 37"/>
              <p:cNvSpPr/>
              <p:nvPr/>
            </p:nvSpPr>
            <p:spPr>
              <a:xfrm>
                <a:off x="7123320" y="2816640"/>
                <a:ext cx="190800" cy="157320"/>
              </a:xfrm>
              <a:custGeom>
                <a:avLst/>
                <a:gdLst/>
                <a:ahLst/>
                <a:rect l="l" t="t" r="r" b="b"/>
                <a:pathLst>
                  <a:path w="51" h="41">
                    <a:moveTo>
                      <a:pt x="17" y="38"/>
                    </a:moveTo>
                    <a:cubicBezTo>
                      <a:pt x="24" y="41"/>
                      <a:pt x="32" y="40"/>
                      <a:pt x="38" y="36"/>
                    </a:cubicBezTo>
                    <a:cubicBezTo>
                      <a:pt x="51" y="26"/>
                      <a:pt x="42" y="0"/>
                      <a:pt x="22" y="5"/>
                    </a:cubicBezTo>
                    <a:cubicBezTo>
                      <a:pt x="5" y="9"/>
                      <a:pt x="0" y="31"/>
                      <a:pt x="17" y="38"/>
                    </a:cubicBezTo>
                    <a:close/>
                  </a:path>
                </a:pathLst>
              </a:custGeom>
              <a:noFill/>
              <a:ln w="3240">
                <a:solidFill>
                  <a:schemeClr val="accent2">
                    <a:lumMod val="60000"/>
                    <a:lumOff val="40000"/>
                  </a:schemeClr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00" name="CustomShape 38"/>
              <p:cNvSpPr/>
              <p:nvPr/>
            </p:nvSpPr>
            <p:spPr>
              <a:xfrm>
                <a:off x="7131240" y="3159000"/>
                <a:ext cx="160200" cy="64800"/>
              </a:xfrm>
              <a:custGeom>
                <a:avLst/>
                <a:gdLst/>
                <a:ahLst/>
                <a:rect l="l" t="t" r="r" b="b"/>
                <a:pathLst>
                  <a:path w="43" h="17">
                    <a:moveTo>
                      <a:pt x="16" y="0"/>
                    </a:moveTo>
                    <a:cubicBezTo>
                      <a:pt x="12" y="1"/>
                      <a:pt x="8" y="2"/>
                      <a:pt x="5" y="4"/>
                    </a:cubicBezTo>
                    <a:cubicBezTo>
                      <a:pt x="2" y="6"/>
                      <a:pt x="0" y="11"/>
                      <a:pt x="3" y="14"/>
                    </a:cubicBezTo>
                    <a:cubicBezTo>
                      <a:pt x="5" y="17"/>
                      <a:pt x="9" y="17"/>
                      <a:pt x="12" y="17"/>
                    </a:cubicBezTo>
                    <a:cubicBezTo>
                      <a:pt x="20" y="17"/>
                      <a:pt x="27" y="16"/>
                      <a:pt x="34" y="14"/>
                    </a:cubicBezTo>
                    <a:cubicBezTo>
                      <a:pt x="36" y="13"/>
                      <a:pt x="38" y="13"/>
                      <a:pt x="40" y="11"/>
                    </a:cubicBezTo>
                    <a:cubicBezTo>
                      <a:pt x="42" y="10"/>
                      <a:pt x="43" y="8"/>
                      <a:pt x="42" y="5"/>
                    </a:cubicBezTo>
                    <a:cubicBezTo>
                      <a:pt x="42" y="3"/>
                      <a:pt x="40" y="2"/>
                      <a:pt x="38" y="1"/>
                    </a:cubicBezTo>
                    <a:cubicBezTo>
                      <a:pt x="35" y="1"/>
                      <a:pt x="33" y="1"/>
                      <a:pt x="31" y="1"/>
                    </a:cubicBezTo>
                  </a:path>
                </a:pathLst>
              </a:custGeom>
              <a:noFill/>
              <a:ln w="3240">
                <a:solidFill>
                  <a:schemeClr val="accent2">
                    <a:lumMod val="60000"/>
                    <a:lumOff val="40000"/>
                  </a:schemeClr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01" name="CustomShape 39"/>
              <p:cNvSpPr/>
              <p:nvPr/>
            </p:nvSpPr>
            <p:spPr>
              <a:xfrm>
                <a:off x="7030800" y="4467960"/>
                <a:ext cx="44640" cy="157320"/>
              </a:xfrm>
              <a:custGeom>
                <a:avLst/>
                <a:gdLst/>
                <a:ahLst/>
                <a:rect l="l" t="t" r="r" b="b"/>
                <a:pathLst>
                  <a:path w="12" h="41">
                    <a:moveTo>
                      <a:pt x="12" y="41"/>
                    </a:moveTo>
                    <a:cubicBezTo>
                      <a:pt x="3" y="31"/>
                      <a:pt x="0" y="14"/>
                      <a:pt x="3" y="0"/>
                    </a:cubicBezTo>
                  </a:path>
                </a:pathLst>
              </a:custGeom>
              <a:noFill/>
              <a:ln w="3240">
                <a:solidFill>
                  <a:schemeClr val="accent2">
                    <a:lumMod val="60000"/>
                    <a:lumOff val="40000"/>
                  </a:schemeClr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02" name="CustomShape 40"/>
              <p:cNvSpPr/>
              <p:nvPr/>
            </p:nvSpPr>
            <p:spPr>
              <a:xfrm>
                <a:off x="7041240" y="4467960"/>
                <a:ext cx="242280" cy="127080"/>
              </a:xfrm>
              <a:custGeom>
                <a:avLst/>
                <a:gdLst/>
                <a:ahLst/>
                <a:rect l="l" t="t" r="r" b="b"/>
                <a:pathLst>
                  <a:path w="65" h="33">
                    <a:moveTo>
                      <a:pt x="0" y="0"/>
                    </a:moveTo>
                    <a:cubicBezTo>
                      <a:pt x="15" y="20"/>
                      <a:pt x="40" y="33"/>
                      <a:pt x="65" y="33"/>
                    </a:cubicBezTo>
                  </a:path>
                </a:pathLst>
              </a:custGeom>
              <a:noFill/>
              <a:ln w="3240">
                <a:solidFill>
                  <a:schemeClr val="accent2">
                    <a:lumMod val="60000"/>
                    <a:lumOff val="40000"/>
                  </a:schemeClr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03" name="CustomShape 41"/>
              <p:cNvSpPr/>
              <p:nvPr/>
            </p:nvSpPr>
            <p:spPr>
              <a:xfrm>
                <a:off x="7276320" y="4445280"/>
                <a:ext cx="175680" cy="145440"/>
              </a:xfrm>
              <a:custGeom>
                <a:avLst/>
                <a:gdLst/>
                <a:ahLst/>
                <a:rect l="l" t="t" r="r" b="b"/>
                <a:pathLst>
                  <a:path w="47" h="38">
                    <a:moveTo>
                      <a:pt x="2" y="38"/>
                    </a:moveTo>
                    <a:cubicBezTo>
                      <a:pt x="0" y="30"/>
                      <a:pt x="1" y="21"/>
                      <a:pt x="6" y="14"/>
                    </a:cubicBezTo>
                    <a:cubicBezTo>
                      <a:pt x="11" y="6"/>
                      <a:pt x="19" y="1"/>
                      <a:pt x="28" y="1"/>
                    </a:cubicBezTo>
                    <a:cubicBezTo>
                      <a:pt x="35" y="0"/>
                      <a:pt x="42" y="4"/>
                      <a:pt x="47" y="9"/>
                    </a:cubicBezTo>
                  </a:path>
                </a:pathLst>
              </a:custGeom>
              <a:noFill/>
              <a:ln w="3240">
                <a:solidFill>
                  <a:schemeClr val="accent2">
                    <a:lumMod val="60000"/>
                    <a:lumOff val="40000"/>
                  </a:schemeClr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04" name="CustomShape 42"/>
              <p:cNvSpPr/>
              <p:nvPr/>
            </p:nvSpPr>
            <p:spPr>
              <a:xfrm>
                <a:off x="7455960" y="4452120"/>
                <a:ext cx="111240" cy="150840"/>
              </a:xfrm>
              <a:custGeom>
                <a:avLst/>
                <a:gdLst/>
                <a:ahLst/>
                <a:rect l="l" t="t" r="r" b="b"/>
                <a:pathLst>
                  <a:path w="30" h="39">
                    <a:moveTo>
                      <a:pt x="0" y="8"/>
                    </a:moveTo>
                    <a:cubicBezTo>
                      <a:pt x="7" y="5"/>
                      <a:pt x="16" y="2"/>
                      <a:pt x="22" y="0"/>
                    </a:cubicBezTo>
                    <a:cubicBezTo>
                      <a:pt x="5" y="23"/>
                      <a:pt x="5" y="23"/>
                      <a:pt x="5" y="23"/>
                    </a:cubicBezTo>
                    <a:cubicBezTo>
                      <a:pt x="30" y="17"/>
                      <a:pt x="30" y="17"/>
                      <a:pt x="30" y="17"/>
                    </a:cubicBezTo>
                    <a:cubicBezTo>
                      <a:pt x="23" y="25"/>
                      <a:pt x="17" y="32"/>
                      <a:pt x="10" y="39"/>
                    </a:cubicBezTo>
                  </a:path>
                </a:pathLst>
              </a:custGeom>
              <a:noFill/>
              <a:ln w="3240">
                <a:solidFill>
                  <a:schemeClr val="accent2">
                    <a:lumMod val="60000"/>
                    <a:lumOff val="40000"/>
                  </a:schemeClr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05" name="CustomShape 43"/>
              <p:cNvSpPr/>
              <p:nvPr/>
            </p:nvSpPr>
            <p:spPr>
              <a:xfrm>
                <a:off x="6997680" y="4603320"/>
                <a:ext cx="499320" cy="311400"/>
              </a:xfrm>
              <a:custGeom>
                <a:avLst/>
                <a:gdLst/>
                <a:ahLst/>
                <a:rect l="l" t="t" r="r" b="b"/>
                <a:pathLst>
                  <a:path w="134" h="81">
                    <a:moveTo>
                      <a:pt x="0" y="67"/>
                    </a:moveTo>
                    <a:cubicBezTo>
                      <a:pt x="27" y="78"/>
                      <a:pt x="59" y="81"/>
                      <a:pt x="86" y="69"/>
                    </a:cubicBezTo>
                    <a:cubicBezTo>
                      <a:pt x="113" y="57"/>
                      <a:pt x="134" y="30"/>
                      <a:pt x="133" y="0"/>
                    </a:cubicBezTo>
                  </a:path>
                </a:pathLst>
              </a:custGeom>
              <a:noFill/>
              <a:ln w="3240">
                <a:solidFill>
                  <a:schemeClr val="accent2">
                    <a:lumMod val="60000"/>
                    <a:lumOff val="40000"/>
                  </a:schemeClr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06" name="CustomShape 44"/>
              <p:cNvSpPr/>
              <p:nvPr/>
            </p:nvSpPr>
            <p:spPr>
              <a:xfrm>
                <a:off x="6993720" y="4803480"/>
                <a:ext cx="185760" cy="52560"/>
              </a:xfrm>
              <a:custGeom>
                <a:avLst/>
                <a:gdLst/>
                <a:ahLst/>
                <a:rect l="l" t="t" r="r" b="b"/>
                <a:pathLst>
                  <a:path w="50" h="14">
                    <a:moveTo>
                      <a:pt x="0" y="14"/>
                    </a:moveTo>
                    <a:cubicBezTo>
                      <a:pt x="17" y="13"/>
                      <a:pt x="34" y="8"/>
                      <a:pt x="50" y="0"/>
                    </a:cubicBezTo>
                  </a:path>
                </a:pathLst>
              </a:custGeom>
              <a:noFill/>
              <a:ln w="3240">
                <a:solidFill>
                  <a:schemeClr val="accent2">
                    <a:lumMod val="60000"/>
                    <a:lumOff val="40000"/>
                  </a:schemeClr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07" name="CustomShape 45"/>
              <p:cNvSpPr/>
              <p:nvPr/>
            </p:nvSpPr>
            <p:spPr>
              <a:xfrm>
                <a:off x="7052760" y="4733280"/>
                <a:ext cx="126720" cy="69840"/>
              </a:xfrm>
              <a:custGeom>
                <a:avLst/>
                <a:gdLst/>
                <a:ahLst/>
                <a:rect l="l" t="t" r="r" b="b"/>
                <a:pathLst>
                  <a:path w="34" h="18">
                    <a:moveTo>
                      <a:pt x="0" y="0"/>
                    </a:moveTo>
                    <a:cubicBezTo>
                      <a:pt x="8" y="10"/>
                      <a:pt x="22" y="16"/>
                      <a:pt x="34" y="18"/>
                    </a:cubicBezTo>
                  </a:path>
                </a:pathLst>
              </a:custGeom>
              <a:noFill/>
              <a:ln w="3240">
                <a:solidFill>
                  <a:schemeClr val="accent2">
                    <a:lumMod val="60000"/>
                    <a:lumOff val="40000"/>
                  </a:schemeClr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08" name="CustomShape 46"/>
              <p:cNvSpPr/>
              <p:nvPr/>
            </p:nvSpPr>
            <p:spPr>
              <a:xfrm>
                <a:off x="7052760" y="4725360"/>
                <a:ext cx="63720" cy="7560"/>
              </a:xfrm>
              <a:custGeom>
                <a:avLst/>
                <a:gdLst/>
                <a:ahLst/>
                <a:rect l="l" t="t" r="r" b="b"/>
                <a:pathLst>
                  <a:path w="17" h="2">
                    <a:moveTo>
                      <a:pt x="0" y="2"/>
                    </a:moveTo>
                    <a:cubicBezTo>
                      <a:pt x="5" y="2"/>
                      <a:pt x="12" y="0"/>
                      <a:pt x="17" y="0"/>
                    </a:cubicBezTo>
                  </a:path>
                </a:pathLst>
              </a:custGeom>
              <a:noFill/>
              <a:ln w="3240">
                <a:solidFill>
                  <a:schemeClr val="accent2">
                    <a:lumMod val="60000"/>
                    <a:lumOff val="40000"/>
                  </a:schemeClr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09" name="CustomShape 47"/>
              <p:cNvSpPr/>
              <p:nvPr/>
            </p:nvSpPr>
            <p:spPr>
              <a:xfrm>
                <a:off x="7027200" y="4626000"/>
                <a:ext cx="96120" cy="96480"/>
              </a:xfrm>
              <a:custGeom>
                <a:avLst/>
                <a:gdLst/>
                <a:ahLst/>
                <a:rect l="l" t="t" r="r" b="b"/>
                <a:pathLst>
                  <a:path w="26" h="25">
                    <a:moveTo>
                      <a:pt x="26" y="25"/>
                    </a:moveTo>
                    <a:cubicBezTo>
                      <a:pt x="13" y="23"/>
                      <a:pt x="3" y="12"/>
                      <a:pt x="0" y="0"/>
                    </a:cubicBezTo>
                  </a:path>
                </a:pathLst>
              </a:custGeom>
              <a:noFill/>
              <a:ln w="3240">
                <a:solidFill>
                  <a:schemeClr val="accent2">
                    <a:lumMod val="60000"/>
                    <a:lumOff val="40000"/>
                  </a:schemeClr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10" name="CustomShape 48"/>
              <p:cNvSpPr/>
              <p:nvPr/>
            </p:nvSpPr>
            <p:spPr>
              <a:xfrm>
                <a:off x="7027200" y="4626000"/>
                <a:ext cx="40680" cy="360"/>
              </a:xfrm>
              <a:custGeom>
                <a:avLst/>
                <a:gdLst/>
                <a:ahLst/>
                <a:rect l="l" t="t" r="r" b="b"/>
                <a:pathLst>
                  <a:path w="11" h="0">
                    <a:moveTo>
                      <a:pt x="0" y="0"/>
                    </a:moveTo>
                    <a:cubicBezTo>
                      <a:pt x="3" y="0"/>
                      <a:pt x="8" y="0"/>
                      <a:pt x="11" y="0"/>
                    </a:cubicBezTo>
                  </a:path>
                </a:pathLst>
              </a:custGeom>
              <a:noFill/>
              <a:ln w="3240">
                <a:solidFill>
                  <a:schemeClr val="accent2">
                    <a:lumMod val="60000"/>
                    <a:lumOff val="40000"/>
                  </a:schemeClr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11" name="CustomShape 49"/>
              <p:cNvSpPr/>
              <p:nvPr/>
            </p:nvSpPr>
            <p:spPr>
              <a:xfrm>
                <a:off x="7242840" y="4637880"/>
                <a:ext cx="119160" cy="153360"/>
              </a:xfrm>
              <a:custGeom>
                <a:avLst/>
                <a:gdLst/>
                <a:ahLst/>
                <a:rect l="l" t="t" r="r" b="b"/>
                <a:pathLst>
                  <a:path w="32" h="40">
                    <a:moveTo>
                      <a:pt x="0" y="40"/>
                    </a:moveTo>
                    <a:cubicBezTo>
                      <a:pt x="8" y="38"/>
                      <a:pt x="16" y="34"/>
                      <a:pt x="21" y="28"/>
                    </a:cubicBezTo>
                    <a:cubicBezTo>
                      <a:pt x="28" y="21"/>
                      <a:pt x="32" y="9"/>
                      <a:pt x="28" y="0"/>
                    </a:cubicBezTo>
                  </a:path>
                </a:pathLst>
              </a:custGeom>
              <a:noFill/>
              <a:ln w="3240">
                <a:solidFill>
                  <a:schemeClr val="accent2">
                    <a:lumMod val="60000"/>
                    <a:lumOff val="40000"/>
                  </a:schemeClr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12" name="CustomShape 50"/>
              <p:cNvSpPr/>
              <p:nvPr/>
            </p:nvSpPr>
            <p:spPr>
              <a:xfrm>
                <a:off x="7549560" y="4326120"/>
                <a:ext cx="10080" cy="68760"/>
              </a:xfrm>
              <a:custGeom>
                <a:avLst/>
                <a:gdLst/>
                <a:ahLst/>
                <a:rect l="l" t="t" r="r" b="b"/>
                <a:pathLst>
                  <a:path w="3" h="18">
                    <a:moveTo>
                      <a:pt x="0" y="18"/>
                    </a:moveTo>
                    <a:cubicBezTo>
                      <a:pt x="1" y="12"/>
                      <a:pt x="2" y="6"/>
                      <a:pt x="3" y="0"/>
                    </a:cubicBezTo>
                  </a:path>
                </a:pathLst>
              </a:custGeom>
              <a:noFill/>
              <a:ln w="3240">
                <a:solidFill>
                  <a:schemeClr val="accent2">
                    <a:lumMod val="60000"/>
                    <a:lumOff val="40000"/>
                  </a:schemeClr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13" name="CustomShape 51"/>
              <p:cNvSpPr/>
              <p:nvPr/>
            </p:nvSpPr>
            <p:spPr>
              <a:xfrm>
                <a:off x="7590960" y="4409640"/>
                <a:ext cx="66240" cy="54000"/>
              </a:xfrm>
              <a:custGeom>
                <a:avLst/>
                <a:gdLst/>
                <a:ahLst/>
                <a:rect l="l" t="t" r="r" b="b"/>
                <a:pathLst>
                  <a:path w="18" h="14">
                    <a:moveTo>
                      <a:pt x="0" y="14"/>
                    </a:moveTo>
                    <a:cubicBezTo>
                      <a:pt x="6" y="9"/>
                      <a:pt x="12" y="4"/>
                      <a:pt x="18" y="0"/>
                    </a:cubicBezTo>
                  </a:path>
                </a:pathLst>
              </a:custGeom>
              <a:noFill/>
              <a:ln w="3240">
                <a:solidFill>
                  <a:schemeClr val="accent2">
                    <a:lumMod val="60000"/>
                    <a:lumOff val="40000"/>
                  </a:schemeClr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14" name="CustomShape 52"/>
              <p:cNvSpPr/>
              <p:nvPr/>
            </p:nvSpPr>
            <p:spPr>
              <a:xfrm>
                <a:off x="7608960" y="4522320"/>
                <a:ext cx="101160" cy="22320"/>
              </a:xfrm>
              <a:custGeom>
                <a:avLst/>
                <a:gdLst/>
                <a:ahLst/>
                <a:rect l="l" t="t" r="r" b="b"/>
                <a:pathLst>
                  <a:path w="27" h="6">
                    <a:moveTo>
                      <a:pt x="0" y="0"/>
                    </a:moveTo>
                    <a:cubicBezTo>
                      <a:pt x="9" y="2"/>
                      <a:pt x="18" y="4"/>
                      <a:pt x="27" y="6"/>
                    </a:cubicBezTo>
                  </a:path>
                </a:pathLst>
              </a:custGeom>
              <a:noFill/>
              <a:ln w="3240">
                <a:solidFill>
                  <a:schemeClr val="accent2">
                    <a:lumMod val="60000"/>
                    <a:lumOff val="40000"/>
                  </a:schemeClr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15" name="CustomShape 53"/>
              <p:cNvSpPr/>
              <p:nvPr/>
            </p:nvSpPr>
            <p:spPr>
              <a:xfrm>
                <a:off x="7452000" y="4479840"/>
                <a:ext cx="36720" cy="119160"/>
              </a:xfrm>
              <a:custGeom>
                <a:avLst/>
                <a:gdLst/>
                <a:ahLst/>
                <a:rect l="l" t="t" r="r" b="b"/>
                <a:pathLst>
                  <a:path w="10" h="31">
                    <a:moveTo>
                      <a:pt x="0" y="0"/>
                    </a:moveTo>
                    <a:cubicBezTo>
                      <a:pt x="0" y="11"/>
                      <a:pt x="3" y="22"/>
                      <a:pt x="10" y="31"/>
                    </a:cubicBezTo>
                  </a:path>
                </a:pathLst>
              </a:custGeom>
              <a:noFill/>
              <a:ln w="3240">
                <a:solidFill>
                  <a:schemeClr val="accent2">
                    <a:lumMod val="60000"/>
                    <a:lumOff val="40000"/>
                  </a:schemeClr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16" name="CustomShape 54"/>
              <p:cNvSpPr/>
              <p:nvPr/>
            </p:nvSpPr>
            <p:spPr>
              <a:xfrm>
                <a:off x="7590960" y="4587480"/>
                <a:ext cx="47160" cy="57960"/>
              </a:xfrm>
              <a:custGeom>
                <a:avLst/>
                <a:gdLst/>
                <a:ahLst/>
                <a:rect l="l" t="t" r="r" b="b"/>
                <a:pathLst>
                  <a:path w="13" h="15">
                    <a:moveTo>
                      <a:pt x="0" y="0"/>
                    </a:moveTo>
                    <a:cubicBezTo>
                      <a:pt x="4" y="5"/>
                      <a:pt x="9" y="10"/>
                      <a:pt x="13" y="15"/>
                    </a:cubicBezTo>
                  </a:path>
                </a:pathLst>
              </a:custGeom>
              <a:noFill/>
              <a:ln w="3240">
                <a:solidFill>
                  <a:schemeClr val="accent2">
                    <a:lumMod val="60000"/>
                    <a:lumOff val="40000"/>
                  </a:schemeClr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17" name="CustomShape 55"/>
              <p:cNvSpPr/>
              <p:nvPr/>
            </p:nvSpPr>
            <p:spPr>
              <a:xfrm>
                <a:off x="7064280" y="3963960"/>
                <a:ext cx="283320" cy="291600"/>
              </a:xfrm>
              <a:prstGeom prst="ellipse">
                <a:avLst/>
              </a:prstGeom>
              <a:noFill/>
              <a:ln w="3240">
                <a:solidFill>
                  <a:schemeClr val="accent2">
                    <a:lumMod val="60000"/>
                    <a:lumOff val="40000"/>
                  </a:schemeClr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18" name="CustomShape 56"/>
              <p:cNvSpPr/>
              <p:nvPr/>
            </p:nvSpPr>
            <p:spPr>
              <a:xfrm>
                <a:off x="7160760" y="4029120"/>
                <a:ext cx="85680" cy="92520"/>
              </a:xfrm>
              <a:prstGeom prst="ellipse">
                <a:avLst/>
              </a:prstGeom>
              <a:noFill/>
              <a:ln w="3240">
                <a:solidFill>
                  <a:schemeClr val="accent2">
                    <a:lumMod val="60000"/>
                    <a:lumOff val="40000"/>
                  </a:schemeClr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19" name="CustomShape 57"/>
              <p:cNvSpPr/>
              <p:nvPr/>
            </p:nvSpPr>
            <p:spPr>
              <a:xfrm>
                <a:off x="7175880" y="4075560"/>
                <a:ext cx="74160" cy="119160"/>
              </a:xfrm>
              <a:custGeom>
                <a:avLst/>
                <a:gdLst/>
                <a:ahLst/>
                <a:rect l="l" t="t" r="r" b="b"/>
                <a:pathLst>
                  <a:path w="20" h="31">
                    <a:moveTo>
                      <a:pt x="19" y="0"/>
                    </a:moveTo>
                    <a:cubicBezTo>
                      <a:pt x="20" y="8"/>
                      <a:pt x="17" y="24"/>
                      <a:pt x="0" y="31"/>
                    </a:cubicBezTo>
                  </a:path>
                </a:pathLst>
              </a:custGeom>
              <a:noFill/>
              <a:ln w="3240">
                <a:solidFill>
                  <a:schemeClr val="accent2">
                    <a:lumMod val="60000"/>
                    <a:lumOff val="40000"/>
                  </a:schemeClr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20" name="CustomShape 58"/>
              <p:cNvSpPr/>
              <p:nvPr/>
            </p:nvSpPr>
            <p:spPr>
              <a:xfrm>
                <a:off x="6522480" y="4737240"/>
                <a:ext cx="336240" cy="345960"/>
              </a:xfrm>
              <a:custGeom>
                <a:avLst/>
                <a:gdLst/>
                <a:ahLst/>
                <a:rect l="l" t="t" r="r" b="b"/>
                <a:pathLst>
                  <a:path w="90" h="90">
                    <a:moveTo>
                      <a:pt x="74" y="90"/>
                    </a:moveTo>
                    <a:cubicBezTo>
                      <a:pt x="15" y="90"/>
                      <a:pt x="15" y="90"/>
                      <a:pt x="15" y="90"/>
                    </a:cubicBezTo>
                    <a:cubicBezTo>
                      <a:pt x="7" y="90"/>
                      <a:pt x="0" y="83"/>
                      <a:pt x="0" y="74"/>
                    </a:cubicBezTo>
                    <a:cubicBezTo>
                      <a:pt x="1" y="65"/>
                      <a:pt x="1" y="54"/>
                      <a:pt x="1" y="42"/>
                    </a:cubicBezTo>
                    <a:cubicBezTo>
                      <a:pt x="1" y="33"/>
                      <a:pt x="1" y="24"/>
                      <a:pt x="0" y="15"/>
                    </a:cubicBezTo>
                    <a:cubicBezTo>
                      <a:pt x="0" y="14"/>
                      <a:pt x="0" y="9"/>
                      <a:pt x="4" y="4"/>
                    </a:cubicBezTo>
                    <a:cubicBezTo>
                      <a:pt x="7" y="2"/>
                      <a:pt x="11" y="0"/>
                      <a:pt x="15" y="0"/>
                    </a:cubicBezTo>
                    <a:cubicBezTo>
                      <a:pt x="74" y="0"/>
                      <a:pt x="74" y="0"/>
                      <a:pt x="74" y="0"/>
                    </a:cubicBezTo>
                    <a:cubicBezTo>
                      <a:pt x="83" y="0"/>
                      <a:pt x="90" y="7"/>
                      <a:pt x="90" y="15"/>
                    </a:cubicBezTo>
                    <a:cubicBezTo>
                      <a:pt x="90" y="25"/>
                      <a:pt x="90" y="34"/>
                      <a:pt x="90" y="44"/>
                    </a:cubicBezTo>
                    <a:cubicBezTo>
                      <a:pt x="90" y="55"/>
                      <a:pt x="90" y="65"/>
                      <a:pt x="90" y="74"/>
                    </a:cubicBezTo>
                    <a:cubicBezTo>
                      <a:pt x="90" y="75"/>
                      <a:pt x="90" y="81"/>
                      <a:pt x="85" y="85"/>
                    </a:cubicBezTo>
                    <a:cubicBezTo>
                      <a:pt x="82" y="88"/>
                      <a:pt x="79" y="90"/>
                      <a:pt x="74" y="90"/>
                    </a:cubicBezTo>
                    <a:close/>
                  </a:path>
                </a:pathLst>
              </a:custGeom>
              <a:noFill/>
              <a:ln w="3240">
                <a:solidFill>
                  <a:schemeClr val="accent2">
                    <a:lumMod val="60000"/>
                    <a:lumOff val="40000"/>
                  </a:schemeClr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21" name="CustomShape 59"/>
              <p:cNvSpPr/>
              <p:nvPr/>
            </p:nvSpPr>
            <p:spPr>
              <a:xfrm>
                <a:off x="6463440" y="4783680"/>
                <a:ext cx="336240" cy="345960"/>
              </a:xfrm>
              <a:custGeom>
                <a:avLst/>
                <a:gdLst/>
                <a:ahLst/>
                <a:rect l="l" t="t" r="r" b="b"/>
                <a:pathLst>
                  <a:path w="90" h="90">
                    <a:moveTo>
                      <a:pt x="90" y="78"/>
                    </a:moveTo>
                    <a:cubicBezTo>
                      <a:pt x="90" y="79"/>
                      <a:pt x="90" y="81"/>
                      <a:pt x="86" y="85"/>
                    </a:cubicBezTo>
                    <a:cubicBezTo>
                      <a:pt x="83" y="88"/>
                      <a:pt x="79" y="90"/>
                      <a:pt x="75" y="90"/>
                    </a:cubicBezTo>
                    <a:cubicBezTo>
                      <a:pt x="16" y="90"/>
                      <a:pt x="16" y="90"/>
                      <a:pt x="16" y="90"/>
                    </a:cubicBezTo>
                    <a:cubicBezTo>
                      <a:pt x="7" y="90"/>
                      <a:pt x="0" y="83"/>
                      <a:pt x="0" y="74"/>
                    </a:cubicBezTo>
                    <a:cubicBezTo>
                      <a:pt x="1" y="65"/>
                      <a:pt x="2" y="54"/>
                      <a:pt x="2" y="42"/>
                    </a:cubicBezTo>
                    <a:cubicBezTo>
                      <a:pt x="2" y="33"/>
                      <a:pt x="1" y="24"/>
                      <a:pt x="0" y="15"/>
                    </a:cubicBezTo>
                    <a:cubicBezTo>
                      <a:pt x="0" y="14"/>
                      <a:pt x="0" y="9"/>
                      <a:pt x="5" y="4"/>
                    </a:cubicBezTo>
                    <a:cubicBezTo>
                      <a:pt x="8" y="2"/>
                      <a:pt x="11" y="0"/>
                      <a:pt x="16" y="0"/>
                    </a:cubicBezTo>
                  </a:path>
                </a:pathLst>
              </a:custGeom>
              <a:noFill/>
              <a:ln w="3240">
                <a:solidFill>
                  <a:schemeClr val="accent2">
                    <a:lumMod val="60000"/>
                    <a:lumOff val="40000"/>
                  </a:schemeClr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22" name="CustomShape 60"/>
              <p:cNvSpPr/>
              <p:nvPr/>
            </p:nvSpPr>
            <p:spPr>
              <a:xfrm>
                <a:off x="6686640" y="4848840"/>
                <a:ext cx="3600" cy="119160"/>
              </a:xfrm>
              <a:custGeom>
                <a:avLst/>
                <a:gdLst/>
                <a:ahLst/>
                <a:rect l="l" t="t" r="r" b="b"/>
                <a:pathLst>
                  <a:path w="1" h="31">
                    <a:moveTo>
                      <a:pt x="0" y="0"/>
                    </a:moveTo>
                    <a:cubicBezTo>
                      <a:pt x="0" y="10"/>
                      <a:pt x="1" y="22"/>
                      <a:pt x="1" y="31"/>
                    </a:cubicBezTo>
                  </a:path>
                </a:pathLst>
              </a:custGeom>
              <a:noFill/>
              <a:ln w="3240">
                <a:solidFill>
                  <a:schemeClr val="accent2">
                    <a:lumMod val="60000"/>
                    <a:lumOff val="40000"/>
                  </a:schemeClr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23" name="CustomShape 61"/>
              <p:cNvSpPr/>
              <p:nvPr/>
            </p:nvSpPr>
            <p:spPr>
              <a:xfrm>
                <a:off x="6627600" y="4911120"/>
                <a:ext cx="115200" cy="3600"/>
              </a:xfrm>
              <a:custGeom>
                <a:avLst/>
                <a:gdLst/>
                <a:ahLst/>
                <a:rect l="l" t="t" r="r" b="b"/>
                <a:pathLst>
                  <a:path w="31" h="1">
                    <a:moveTo>
                      <a:pt x="0" y="0"/>
                    </a:moveTo>
                    <a:cubicBezTo>
                      <a:pt x="10" y="0"/>
                      <a:pt x="21" y="1"/>
                      <a:pt x="31" y="0"/>
                    </a:cubicBezTo>
                  </a:path>
                </a:pathLst>
              </a:custGeom>
              <a:noFill/>
              <a:ln w="3240">
                <a:solidFill>
                  <a:schemeClr val="accent2">
                    <a:lumMod val="60000"/>
                    <a:lumOff val="40000"/>
                  </a:schemeClr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24" name="CustomShape 62"/>
              <p:cNvSpPr/>
              <p:nvPr/>
            </p:nvSpPr>
            <p:spPr>
              <a:xfrm>
                <a:off x="7481520" y="2658960"/>
                <a:ext cx="488880" cy="187920"/>
              </a:xfrm>
              <a:custGeom>
                <a:avLst/>
                <a:gdLst/>
                <a:ahLst/>
                <a:rect l="l" t="t" r="r" b="b"/>
                <a:pathLst>
                  <a:path w="131" h="49">
                    <a:moveTo>
                      <a:pt x="51" y="49"/>
                    </a:moveTo>
                    <a:cubicBezTo>
                      <a:pt x="78" y="33"/>
                      <a:pt x="104" y="16"/>
                      <a:pt x="131" y="0"/>
                    </a:cubicBezTo>
                    <a:cubicBezTo>
                      <a:pt x="86" y="5"/>
                      <a:pt x="43" y="15"/>
                      <a:pt x="0" y="26"/>
                    </a:cubicBezTo>
                    <a:cubicBezTo>
                      <a:pt x="17" y="33"/>
                      <a:pt x="34" y="41"/>
                      <a:pt x="51" y="49"/>
                    </a:cubicBezTo>
                    <a:close/>
                  </a:path>
                </a:pathLst>
              </a:custGeom>
              <a:noFill/>
              <a:ln w="3240">
                <a:solidFill>
                  <a:schemeClr val="accent2">
                    <a:lumMod val="60000"/>
                    <a:lumOff val="40000"/>
                  </a:schemeClr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25" name="CustomShape 63"/>
              <p:cNvSpPr/>
              <p:nvPr/>
            </p:nvSpPr>
            <p:spPr>
              <a:xfrm>
                <a:off x="7720560" y="2662920"/>
                <a:ext cx="246240" cy="434520"/>
              </a:xfrm>
              <a:custGeom>
                <a:avLst/>
                <a:gdLst/>
                <a:ahLst/>
                <a:rect l="l" t="t" r="r" b="b"/>
                <a:pathLst>
                  <a:path w="66" h="113">
                    <a:moveTo>
                      <a:pt x="66" y="0"/>
                    </a:moveTo>
                    <a:cubicBezTo>
                      <a:pt x="46" y="22"/>
                      <a:pt x="24" y="42"/>
                      <a:pt x="0" y="59"/>
                    </a:cubicBezTo>
                    <a:cubicBezTo>
                      <a:pt x="6" y="77"/>
                      <a:pt x="11" y="95"/>
                      <a:pt x="17" y="113"/>
                    </a:cubicBezTo>
                    <a:cubicBezTo>
                      <a:pt x="35" y="75"/>
                      <a:pt x="54" y="34"/>
                      <a:pt x="66" y="0"/>
                    </a:cubicBezTo>
                    <a:close/>
                  </a:path>
                </a:pathLst>
              </a:custGeom>
              <a:noFill/>
              <a:ln w="3240">
                <a:solidFill>
                  <a:schemeClr val="accent2">
                    <a:lumMod val="60000"/>
                    <a:lumOff val="40000"/>
                  </a:schemeClr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26" name="CustomShape 64"/>
              <p:cNvSpPr/>
              <p:nvPr/>
            </p:nvSpPr>
            <p:spPr>
              <a:xfrm>
                <a:off x="7605000" y="2847240"/>
                <a:ext cx="115200" cy="110880"/>
              </a:xfrm>
              <a:custGeom>
                <a:avLst/>
                <a:gdLst/>
                <a:ahLst/>
                <a:rect l="l" t="t" r="r" b="b"/>
                <a:pathLst>
                  <a:path w="31" h="29">
                    <a:moveTo>
                      <a:pt x="18" y="0"/>
                    </a:moveTo>
                    <a:cubicBezTo>
                      <a:pt x="12" y="10"/>
                      <a:pt x="5" y="19"/>
                      <a:pt x="0" y="29"/>
                    </a:cubicBezTo>
                    <a:cubicBezTo>
                      <a:pt x="10" y="24"/>
                      <a:pt x="22" y="19"/>
                      <a:pt x="31" y="11"/>
                    </a:cubicBezTo>
                  </a:path>
                </a:pathLst>
              </a:custGeom>
              <a:noFill/>
              <a:ln w="3240">
                <a:solidFill>
                  <a:schemeClr val="accent2">
                    <a:lumMod val="60000"/>
                    <a:lumOff val="40000"/>
                  </a:schemeClr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27" name="CustomShape 65"/>
              <p:cNvSpPr/>
              <p:nvPr/>
            </p:nvSpPr>
            <p:spPr>
              <a:xfrm>
                <a:off x="7590960" y="2574000"/>
                <a:ext cx="330840" cy="22320"/>
              </a:xfrm>
              <a:custGeom>
                <a:avLst/>
                <a:gdLst/>
                <a:ahLst/>
                <a:rect l="l" t="t" r="r" b="b"/>
                <a:pathLst>
                  <a:path w="89" h="6">
                    <a:moveTo>
                      <a:pt x="0" y="0"/>
                    </a:moveTo>
                    <a:cubicBezTo>
                      <a:pt x="30" y="2"/>
                      <a:pt x="59" y="4"/>
                      <a:pt x="89" y="6"/>
                    </a:cubicBezTo>
                  </a:path>
                </a:pathLst>
              </a:custGeom>
              <a:noFill/>
              <a:ln w="3240">
                <a:solidFill>
                  <a:schemeClr val="accent2">
                    <a:lumMod val="60000"/>
                    <a:lumOff val="40000"/>
                  </a:schemeClr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28" name="CustomShape 66"/>
              <p:cNvSpPr/>
              <p:nvPr/>
            </p:nvSpPr>
            <p:spPr>
              <a:xfrm>
                <a:off x="6451920" y="2897640"/>
                <a:ext cx="481320" cy="495720"/>
              </a:xfrm>
              <a:custGeom>
                <a:avLst/>
                <a:gdLst/>
                <a:ahLst/>
                <a:rect l="l" t="t" r="r" b="b"/>
                <a:pathLst>
                  <a:path w="129" h="129">
                    <a:moveTo>
                      <a:pt x="129" y="64"/>
                    </a:moveTo>
                    <a:cubicBezTo>
                      <a:pt x="129" y="100"/>
                      <a:pt x="100" y="129"/>
                      <a:pt x="64" y="129"/>
                    </a:cubicBezTo>
                    <a:cubicBezTo>
                      <a:pt x="28" y="129"/>
                      <a:pt x="0" y="100"/>
                      <a:pt x="0" y="64"/>
                    </a:cubicBezTo>
                    <a:cubicBezTo>
                      <a:pt x="0" y="29"/>
                      <a:pt x="28" y="0"/>
                      <a:pt x="64" y="0"/>
                    </a:cubicBezTo>
                    <a:cubicBezTo>
                      <a:pt x="100" y="0"/>
                      <a:pt x="129" y="29"/>
                      <a:pt x="129" y="64"/>
                    </a:cubicBezTo>
                    <a:close/>
                    <a:moveTo>
                      <a:pt x="129" y="64"/>
                    </a:moveTo>
                    <a:cubicBezTo>
                      <a:pt x="129" y="64"/>
                      <a:pt x="129" y="64"/>
                      <a:pt x="129" y="64"/>
                    </a:cubicBezTo>
                  </a:path>
                </a:pathLst>
              </a:custGeom>
              <a:noFill/>
              <a:ln w="3240">
                <a:solidFill>
                  <a:schemeClr val="accent2">
                    <a:lumMod val="60000"/>
                    <a:lumOff val="40000"/>
                  </a:schemeClr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29" name="CustomShape 67"/>
              <p:cNvSpPr/>
              <p:nvPr/>
            </p:nvSpPr>
            <p:spPr>
              <a:xfrm>
                <a:off x="6557040" y="2966400"/>
                <a:ext cx="282240" cy="353880"/>
              </a:xfrm>
              <a:custGeom>
                <a:avLst/>
                <a:gdLst/>
                <a:ahLst/>
                <a:rect l="l" t="t" r="r" b="b"/>
                <a:pathLst>
                  <a:path w="76" h="92">
                    <a:moveTo>
                      <a:pt x="39" y="6"/>
                    </a:moveTo>
                    <a:cubicBezTo>
                      <a:pt x="54" y="6"/>
                      <a:pt x="67" y="14"/>
                      <a:pt x="69" y="28"/>
                    </a:cubicBezTo>
                    <a:cubicBezTo>
                      <a:pt x="71" y="46"/>
                      <a:pt x="62" y="64"/>
                      <a:pt x="45" y="64"/>
                    </a:cubicBezTo>
                    <a:cubicBezTo>
                      <a:pt x="44" y="64"/>
                      <a:pt x="44" y="64"/>
                      <a:pt x="43" y="64"/>
                    </a:cubicBezTo>
                    <a:cubicBezTo>
                      <a:pt x="38" y="64"/>
                      <a:pt x="36" y="61"/>
                      <a:pt x="32" y="59"/>
                    </a:cubicBezTo>
                    <a:cubicBezTo>
                      <a:pt x="30" y="69"/>
                      <a:pt x="29" y="86"/>
                      <a:pt x="22" y="86"/>
                    </a:cubicBezTo>
                    <a:cubicBezTo>
                      <a:pt x="21" y="86"/>
                      <a:pt x="21" y="86"/>
                      <a:pt x="20" y="86"/>
                    </a:cubicBezTo>
                    <a:cubicBezTo>
                      <a:pt x="13" y="81"/>
                      <a:pt x="24" y="57"/>
                      <a:pt x="26" y="44"/>
                    </a:cubicBezTo>
                    <a:cubicBezTo>
                      <a:pt x="22" y="37"/>
                      <a:pt x="26" y="24"/>
                      <a:pt x="34" y="24"/>
                    </a:cubicBezTo>
                    <a:cubicBezTo>
                      <a:pt x="34" y="24"/>
                      <a:pt x="35" y="24"/>
                      <a:pt x="37" y="24"/>
                    </a:cubicBezTo>
                    <a:cubicBezTo>
                      <a:pt x="48" y="29"/>
                      <a:pt x="26" y="53"/>
                      <a:pt x="41" y="56"/>
                    </a:cubicBezTo>
                    <a:cubicBezTo>
                      <a:pt x="42" y="56"/>
                      <a:pt x="43" y="56"/>
                      <a:pt x="43" y="56"/>
                    </a:cubicBezTo>
                    <a:cubicBezTo>
                      <a:pt x="57" y="56"/>
                      <a:pt x="63" y="28"/>
                      <a:pt x="53" y="19"/>
                    </a:cubicBezTo>
                    <a:cubicBezTo>
                      <a:pt x="49" y="15"/>
                      <a:pt x="44" y="13"/>
                      <a:pt x="39" y="13"/>
                    </a:cubicBezTo>
                    <a:cubicBezTo>
                      <a:pt x="27" y="13"/>
                      <a:pt x="14" y="25"/>
                      <a:pt x="16" y="39"/>
                    </a:cubicBezTo>
                    <a:cubicBezTo>
                      <a:pt x="17" y="44"/>
                      <a:pt x="22" y="45"/>
                      <a:pt x="18" y="52"/>
                    </a:cubicBezTo>
                    <a:cubicBezTo>
                      <a:pt x="9" y="50"/>
                      <a:pt x="7" y="43"/>
                      <a:pt x="7" y="34"/>
                    </a:cubicBezTo>
                    <a:cubicBezTo>
                      <a:pt x="7" y="19"/>
                      <a:pt x="21" y="8"/>
                      <a:pt x="34" y="6"/>
                    </a:cubicBezTo>
                    <a:cubicBezTo>
                      <a:pt x="36" y="6"/>
                      <a:pt x="37" y="6"/>
                      <a:pt x="39" y="6"/>
                    </a:cubicBezTo>
                    <a:moveTo>
                      <a:pt x="39" y="0"/>
                    </a:moveTo>
                    <a:cubicBezTo>
                      <a:pt x="37" y="0"/>
                      <a:pt x="35" y="0"/>
                      <a:pt x="33" y="0"/>
                    </a:cubicBezTo>
                    <a:cubicBezTo>
                      <a:pt x="18" y="2"/>
                      <a:pt x="2" y="14"/>
                      <a:pt x="1" y="34"/>
                    </a:cubicBezTo>
                    <a:cubicBezTo>
                      <a:pt x="0" y="50"/>
                      <a:pt x="9" y="56"/>
                      <a:pt x="16" y="58"/>
                    </a:cubicBezTo>
                    <a:cubicBezTo>
                      <a:pt x="12" y="73"/>
                      <a:pt x="8" y="86"/>
                      <a:pt x="17" y="91"/>
                    </a:cubicBezTo>
                    <a:cubicBezTo>
                      <a:pt x="17" y="91"/>
                      <a:pt x="18" y="91"/>
                      <a:pt x="18" y="92"/>
                    </a:cubicBezTo>
                    <a:cubicBezTo>
                      <a:pt x="19" y="92"/>
                      <a:pt x="21" y="92"/>
                      <a:pt x="22" y="92"/>
                    </a:cubicBezTo>
                    <a:cubicBezTo>
                      <a:pt x="32" y="92"/>
                      <a:pt x="35" y="81"/>
                      <a:pt x="37" y="69"/>
                    </a:cubicBezTo>
                    <a:cubicBezTo>
                      <a:pt x="38" y="69"/>
                      <a:pt x="40" y="70"/>
                      <a:pt x="43" y="70"/>
                    </a:cubicBezTo>
                    <a:cubicBezTo>
                      <a:pt x="43" y="70"/>
                      <a:pt x="44" y="70"/>
                      <a:pt x="45" y="70"/>
                    </a:cubicBezTo>
                    <a:cubicBezTo>
                      <a:pt x="53" y="70"/>
                      <a:pt x="60" y="67"/>
                      <a:pt x="66" y="61"/>
                    </a:cubicBezTo>
                    <a:cubicBezTo>
                      <a:pt x="73" y="52"/>
                      <a:pt x="76" y="40"/>
                      <a:pt x="75" y="27"/>
                    </a:cubicBezTo>
                    <a:cubicBezTo>
                      <a:pt x="72" y="11"/>
                      <a:pt x="58" y="0"/>
                      <a:pt x="39" y="0"/>
                    </a:cubicBezTo>
                    <a:close/>
                    <a:moveTo>
                      <a:pt x="42" y="50"/>
                    </a:moveTo>
                    <a:cubicBezTo>
                      <a:pt x="42" y="48"/>
                      <a:pt x="43" y="44"/>
                      <a:pt x="44" y="42"/>
                    </a:cubicBezTo>
                    <a:cubicBezTo>
                      <a:pt x="46" y="35"/>
                      <a:pt x="49" y="24"/>
                      <a:pt x="40" y="19"/>
                    </a:cubicBezTo>
                    <a:cubicBezTo>
                      <a:pt x="43" y="20"/>
                      <a:pt x="46" y="20"/>
                      <a:pt x="49" y="23"/>
                    </a:cubicBezTo>
                    <a:cubicBezTo>
                      <a:pt x="53" y="27"/>
                      <a:pt x="53" y="36"/>
                      <a:pt x="50" y="44"/>
                    </a:cubicBezTo>
                    <a:cubicBezTo>
                      <a:pt x="49" y="46"/>
                      <a:pt x="47" y="50"/>
                      <a:pt x="43" y="50"/>
                    </a:cubicBezTo>
                    <a:cubicBezTo>
                      <a:pt x="43" y="50"/>
                      <a:pt x="43" y="50"/>
                      <a:pt x="42" y="50"/>
                    </a:cubicBezTo>
                    <a:cubicBezTo>
                      <a:pt x="42" y="50"/>
                      <a:pt x="42" y="50"/>
                      <a:pt x="42" y="50"/>
                    </a:cubicBezTo>
                    <a:close/>
                  </a:path>
                </a:pathLst>
              </a:custGeom>
              <a:noFill/>
              <a:ln w="3240">
                <a:solidFill>
                  <a:schemeClr val="accent2">
                    <a:lumMod val="60000"/>
                    <a:lumOff val="40000"/>
                  </a:schemeClr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30" name="CustomShape 68"/>
              <p:cNvSpPr/>
              <p:nvPr/>
            </p:nvSpPr>
            <p:spPr>
              <a:xfrm>
                <a:off x="5862240" y="2473200"/>
                <a:ext cx="410400" cy="446760"/>
              </a:xfrm>
              <a:custGeom>
                <a:avLst/>
                <a:gdLst/>
                <a:ahLst/>
                <a:rect l="l" t="t" r="r" b="b"/>
                <a:pathLst>
                  <a:path w="110" h="116">
                    <a:moveTo>
                      <a:pt x="102" y="45"/>
                    </a:moveTo>
                    <a:cubicBezTo>
                      <a:pt x="57" y="1"/>
                      <a:pt x="57" y="1"/>
                      <a:pt x="57" y="1"/>
                    </a:cubicBezTo>
                    <a:cubicBezTo>
                      <a:pt x="56" y="0"/>
                      <a:pt x="54" y="0"/>
                      <a:pt x="52" y="1"/>
                    </a:cubicBezTo>
                    <a:cubicBezTo>
                      <a:pt x="6" y="47"/>
                      <a:pt x="6" y="47"/>
                      <a:pt x="6" y="47"/>
                    </a:cubicBezTo>
                    <a:cubicBezTo>
                      <a:pt x="2" y="51"/>
                      <a:pt x="0" y="56"/>
                      <a:pt x="0" y="61"/>
                    </a:cubicBezTo>
                    <a:cubicBezTo>
                      <a:pt x="0" y="113"/>
                      <a:pt x="0" y="113"/>
                      <a:pt x="0" y="113"/>
                    </a:cubicBezTo>
                    <a:cubicBezTo>
                      <a:pt x="0" y="115"/>
                      <a:pt x="1" y="116"/>
                      <a:pt x="3" y="116"/>
                    </a:cubicBezTo>
                    <a:cubicBezTo>
                      <a:pt x="28" y="116"/>
                      <a:pt x="28" y="116"/>
                      <a:pt x="28" y="116"/>
                    </a:cubicBezTo>
                    <a:cubicBezTo>
                      <a:pt x="35" y="116"/>
                      <a:pt x="41" y="110"/>
                      <a:pt x="41" y="103"/>
                    </a:cubicBezTo>
                    <a:cubicBezTo>
                      <a:pt x="41" y="73"/>
                      <a:pt x="41" y="73"/>
                      <a:pt x="41" y="73"/>
                    </a:cubicBezTo>
                    <a:cubicBezTo>
                      <a:pt x="41" y="67"/>
                      <a:pt x="46" y="62"/>
                      <a:pt x="52" y="62"/>
                    </a:cubicBezTo>
                    <a:cubicBezTo>
                      <a:pt x="58" y="62"/>
                      <a:pt x="58" y="62"/>
                      <a:pt x="58" y="62"/>
                    </a:cubicBezTo>
                    <a:cubicBezTo>
                      <a:pt x="64" y="62"/>
                      <a:pt x="69" y="67"/>
                      <a:pt x="69" y="73"/>
                    </a:cubicBezTo>
                    <a:cubicBezTo>
                      <a:pt x="69" y="104"/>
                      <a:pt x="69" y="104"/>
                      <a:pt x="69" y="104"/>
                    </a:cubicBezTo>
                    <a:cubicBezTo>
                      <a:pt x="69" y="111"/>
                      <a:pt x="74" y="116"/>
                      <a:pt x="80" y="116"/>
                    </a:cubicBezTo>
                    <a:cubicBezTo>
                      <a:pt x="106" y="116"/>
                      <a:pt x="106" y="116"/>
                      <a:pt x="106" y="116"/>
                    </a:cubicBezTo>
                    <a:cubicBezTo>
                      <a:pt x="108" y="116"/>
                      <a:pt x="110" y="115"/>
                      <a:pt x="110" y="113"/>
                    </a:cubicBezTo>
                    <a:cubicBezTo>
                      <a:pt x="110" y="63"/>
                      <a:pt x="110" y="63"/>
                      <a:pt x="110" y="63"/>
                    </a:cubicBezTo>
                    <a:cubicBezTo>
                      <a:pt x="110" y="57"/>
                      <a:pt x="107" y="50"/>
                      <a:pt x="102" y="45"/>
                    </a:cubicBezTo>
                    <a:close/>
                  </a:path>
                </a:pathLst>
              </a:custGeom>
              <a:noFill/>
              <a:ln w="3240">
                <a:solidFill>
                  <a:schemeClr val="accent2">
                    <a:lumMod val="60000"/>
                    <a:lumOff val="40000"/>
                  </a:schemeClr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31" name="CustomShape 69"/>
              <p:cNvSpPr/>
              <p:nvPr/>
            </p:nvSpPr>
            <p:spPr>
              <a:xfrm>
                <a:off x="5776200" y="2319120"/>
                <a:ext cx="578880" cy="304560"/>
              </a:xfrm>
              <a:custGeom>
                <a:avLst/>
                <a:gdLst/>
                <a:ahLst/>
                <a:rect l="l" t="t" r="r" b="b"/>
                <a:pathLst>
                  <a:path w="155" h="79">
                    <a:moveTo>
                      <a:pt x="0" y="67"/>
                    </a:moveTo>
                    <a:cubicBezTo>
                      <a:pt x="78" y="0"/>
                      <a:pt x="78" y="0"/>
                      <a:pt x="78" y="0"/>
                    </a:cubicBezTo>
                    <a:cubicBezTo>
                      <a:pt x="155" y="67"/>
                      <a:pt x="155" y="67"/>
                      <a:pt x="155" y="67"/>
                    </a:cubicBezTo>
                    <a:cubicBezTo>
                      <a:pt x="140" y="78"/>
                      <a:pt x="140" y="78"/>
                      <a:pt x="140" y="78"/>
                    </a:cubicBezTo>
                    <a:cubicBezTo>
                      <a:pt x="122" y="59"/>
                      <a:pt x="100" y="38"/>
                      <a:pt x="78" y="21"/>
                    </a:cubicBezTo>
                    <a:cubicBezTo>
                      <a:pt x="56" y="38"/>
                      <a:pt x="34" y="59"/>
                      <a:pt x="14" y="79"/>
                    </a:cubicBezTo>
                    <a:lnTo>
                      <a:pt x="0" y="67"/>
                    </a:lnTo>
                    <a:close/>
                  </a:path>
                </a:pathLst>
              </a:custGeom>
              <a:noFill/>
              <a:ln w="3240">
                <a:solidFill>
                  <a:schemeClr val="accent2">
                    <a:lumMod val="60000"/>
                    <a:lumOff val="40000"/>
                  </a:schemeClr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32" name="CustomShape 70"/>
              <p:cNvSpPr/>
              <p:nvPr/>
            </p:nvSpPr>
            <p:spPr>
              <a:xfrm>
                <a:off x="5787720" y="4087440"/>
                <a:ext cx="440280" cy="368280"/>
              </a:xfrm>
              <a:custGeom>
                <a:avLst/>
                <a:gdLst/>
                <a:ahLst/>
                <a:rect l="l" t="t" r="r" b="b"/>
                <a:pathLst>
                  <a:path w="118" h="96">
                    <a:moveTo>
                      <a:pt x="81" y="11"/>
                    </a:moveTo>
                    <a:cubicBezTo>
                      <a:pt x="79" y="6"/>
                      <a:pt x="79" y="6"/>
                      <a:pt x="79" y="6"/>
                    </a:cubicBezTo>
                    <a:cubicBezTo>
                      <a:pt x="77" y="2"/>
                      <a:pt x="73" y="0"/>
                      <a:pt x="69" y="0"/>
                    </a:cubicBezTo>
                    <a:cubicBezTo>
                      <a:pt x="49" y="0"/>
                      <a:pt x="49" y="0"/>
                      <a:pt x="49" y="0"/>
                    </a:cubicBezTo>
                    <a:cubicBezTo>
                      <a:pt x="44" y="0"/>
                      <a:pt x="40" y="2"/>
                      <a:pt x="39" y="6"/>
                    </a:cubicBezTo>
                    <a:cubicBezTo>
                      <a:pt x="37" y="11"/>
                      <a:pt x="37" y="11"/>
                      <a:pt x="37" y="11"/>
                    </a:cubicBezTo>
                    <a:cubicBezTo>
                      <a:pt x="35" y="14"/>
                      <a:pt x="32" y="16"/>
                      <a:pt x="28" y="16"/>
                    </a:cubicBezTo>
                    <a:cubicBezTo>
                      <a:pt x="10" y="16"/>
                      <a:pt x="10" y="16"/>
                      <a:pt x="10" y="16"/>
                    </a:cubicBezTo>
                    <a:cubicBezTo>
                      <a:pt x="4" y="16"/>
                      <a:pt x="0" y="21"/>
                      <a:pt x="0" y="27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91"/>
                      <a:pt x="4" y="96"/>
                      <a:pt x="10" y="96"/>
                    </a:cubicBezTo>
                    <a:cubicBezTo>
                      <a:pt x="108" y="96"/>
                      <a:pt x="108" y="96"/>
                      <a:pt x="108" y="96"/>
                    </a:cubicBezTo>
                    <a:cubicBezTo>
                      <a:pt x="113" y="96"/>
                      <a:pt x="118" y="91"/>
                      <a:pt x="118" y="85"/>
                    </a:cubicBezTo>
                    <a:cubicBezTo>
                      <a:pt x="118" y="27"/>
                      <a:pt x="118" y="27"/>
                      <a:pt x="118" y="27"/>
                    </a:cubicBezTo>
                    <a:cubicBezTo>
                      <a:pt x="118" y="21"/>
                      <a:pt x="113" y="16"/>
                      <a:pt x="108" y="16"/>
                    </a:cubicBezTo>
                    <a:cubicBezTo>
                      <a:pt x="89" y="16"/>
                      <a:pt x="89" y="16"/>
                      <a:pt x="89" y="16"/>
                    </a:cubicBezTo>
                    <a:cubicBezTo>
                      <a:pt x="86" y="16"/>
                      <a:pt x="83" y="14"/>
                      <a:pt x="81" y="11"/>
                    </a:cubicBezTo>
                    <a:close/>
                  </a:path>
                </a:pathLst>
              </a:custGeom>
              <a:noFill/>
              <a:ln w="3240">
                <a:solidFill>
                  <a:schemeClr val="accent2">
                    <a:lumMod val="60000"/>
                    <a:lumOff val="40000"/>
                  </a:schemeClr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33" name="CustomShape 71"/>
              <p:cNvSpPr/>
              <p:nvPr/>
            </p:nvSpPr>
            <p:spPr>
              <a:xfrm>
                <a:off x="5903640" y="4202640"/>
                <a:ext cx="205200" cy="210600"/>
              </a:xfrm>
              <a:prstGeom prst="ellipse">
                <a:avLst/>
              </a:prstGeom>
              <a:noFill/>
              <a:ln w="3240">
                <a:solidFill>
                  <a:schemeClr val="accent2">
                    <a:lumMod val="60000"/>
                    <a:lumOff val="40000"/>
                  </a:schemeClr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34" name="CustomShape 72"/>
              <p:cNvSpPr/>
              <p:nvPr/>
            </p:nvSpPr>
            <p:spPr>
              <a:xfrm>
                <a:off x="5854680" y="4144320"/>
                <a:ext cx="283320" cy="7560"/>
              </a:xfrm>
              <a:custGeom>
                <a:avLst/>
                <a:gdLst/>
                <a:ahLst/>
                <a:rect l="l" t="t" r="r" b="b"/>
                <a:pathLst>
                  <a:path w="76" h="2">
                    <a:moveTo>
                      <a:pt x="0" y="1"/>
                    </a:moveTo>
                    <a:cubicBezTo>
                      <a:pt x="25" y="0"/>
                      <a:pt x="51" y="2"/>
                      <a:pt x="76" y="1"/>
                    </a:cubicBezTo>
                  </a:path>
                </a:pathLst>
              </a:custGeom>
              <a:noFill/>
              <a:ln w="3240">
                <a:solidFill>
                  <a:schemeClr val="accent2">
                    <a:lumMod val="60000"/>
                    <a:lumOff val="40000"/>
                  </a:schemeClr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35" name="CustomShape 73"/>
              <p:cNvSpPr/>
              <p:nvPr/>
            </p:nvSpPr>
            <p:spPr>
              <a:xfrm>
                <a:off x="5832720" y="4101840"/>
                <a:ext cx="48600" cy="42120"/>
              </a:xfrm>
              <a:custGeom>
                <a:avLst/>
                <a:gdLst/>
                <a:ahLst/>
                <a:rect l="l" t="t" r="r" b="b"/>
                <a:pathLst>
                  <a:path w="13" h="11">
                    <a:moveTo>
                      <a:pt x="1" y="11"/>
                    </a:moveTo>
                    <a:cubicBezTo>
                      <a:pt x="0" y="9"/>
                      <a:pt x="0" y="6"/>
                      <a:pt x="1" y="4"/>
                    </a:cubicBezTo>
                    <a:cubicBezTo>
                      <a:pt x="2" y="2"/>
                      <a:pt x="6" y="0"/>
                      <a:pt x="9" y="2"/>
                    </a:cubicBezTo>
                    <a:cubicBezTo>
                      <a:pt x="12" y="3"/>
                      <a:pt x="13" y="7"/>
                      <a:pt x="11" y="10"/>
                    </a:cubicBezTo>
                  </a:path>
                </a:pathLst>
              </a:custGeom>
              <a:noFill/>
              <a:ln w="3240">
                <a:solidFill>
                  <a:schemeClr val="accent2">
                    <a:lumMod val="60000"/>
                    <a:lumOff val="40000"/>
                  </a:schemeClr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36" name="CustomShape 74"/>
              <p:cNvSpPr/>
              <p:nvPr/>
            </p:nvSpPr>
            <p:spPr>
              <a:xfrm>
                <a:off x="5952240" y="4237200"/>
                <a:ext cx="115200" cy="133560"/>
              </a:xfrm>
              <a:custGeom>
                <a:avLst/>
                <a:gdLst/>
                <a:ahLst/>
                <a:rect l="l" t="t" r="r" b="b"/>
                <a:pathLst>
                  <a:path w="31" h="35">
                    <a:moveTo>
                      <a:pt x="28" y="12"/>
                    </a:moveTo>
                    <a:cubicBezTo>
                      <a:pt x="31" y="17"/>
                      <a:pt x="30" y="24"/>
                      <a:pt x="26" y="29"/>
                    </a:cubicBezTo>
                    <a:cubicBezTo>
                      <a:pt x="22" y="33"/>
                      <a:pt x="15" y="35"/>
                      <a:pt x="9" y="33"/>
                    </a:cubicBezTo>
                    <a:cubicBezTo>
                      <a:pt x="4" y="30"/>
                      <a:pt x="0" y="24"/>
                      <a:pt x="1" y="18"/>
                    </a:cubicBezTo>
                    <a:cubicBezTo>
                      <a:pt x="2" y="4"/>
                      <a:pt x="21" y="0"/>
                      <a:pt x="28" y="12"/>
                    </a:cubicBezTo>
                    <a:close/>
                  </a:path>
                </a:pathLst>
              </a:custGeom>
              <a:noFill/>
              <a:ln w="3240">
                <a:solidFill>
                  <a:schemeClr val="accent2">
                    <a:lumMod val="60000"/>
                    <a:lumOff val="40000"/>
                  </a:schemeClr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37" name="CustomShape 75"/>
              <p:cNvSpPr/>
              <p:nvPr/>
            </p:nvSpPr>
            <p:spPr>
              <a:xfrm>
                <a:off x="5854680" y="4156200"/>
                <a:ext cx="3600" cy="284760"/>
              </a:xfrm>
              <a:custGeom>
                <a:avLst/>
                <a:gdLst/>
                <a:ahLst/>
                <a:rect l="l" t="t" r="r" b="b"/>
                <a:pathLst>
                  <a:path w="1" h="74">
                    <a:moveTo>
                      <a:pt x="1" y="0"/>
                    </a:moveTo>
                    <a:cubicBezTo>
                      <a:pt x="1" y="26"/>
                      <a:pt x="0" y="49"/>
                      <a:pt x="0" y="74"/>
                    </a:cubicBezTo>
                  </a:path>
                </a:pathLst>
              </a:custGeom>
              <a:noFill/>
              <a:ln w="3240">
                <a:solidFill>
                  <a:schemeClr val="accent2">
                    <a:lumMod val="60000"/>
                    <a:lumOff val="40000"/>
                  </a:schemeClr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38" name="CustomShape 76"/>
              <p:cNvSpPr/>
              <p:nvPr/>
            </p:nvSpPr>
            <p:spPr>
              <a:xfrm>
                <a:off x="6157800" y="4152240"/>
                <a:ext cx="3600" cy="292680"/>
              </a:xfrm>
              <a:custGeom>
                <a:avLst/>
                <a:gdLst/>
                <a:ahLst/>
                <a:rect l="l" t="t" r="r" b="b"/>
                <a:pathLst>
                  <a:path w="1" h="76">
                    <a:moveTo>
                      <a:pt x="1" y="0"/>
                    </a:moveTo>
                    <a:cubicBezTo>
                      <a:pt x="0" y="26"/>
                      <a:pt x="0" y="50"/>
                      <a:pt x="0" y="76"/>
                    </a:cubicBezTo>
                  </a:path>
                </a:pathLst>
              </a:custGeom>
              <a:noFill/>
              <a:ln w="3240">
                <a:solidFill>
                  <a:schemeClr val="accent2">
                    <a:lumMod val="60000"/>
                    <a:lumOff val="40000"/>
                  </a:schemeClr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39" name="CustomShape 77"/>
              <p:cNvSpPr/>
              <p:nvPr/>
            </p:nvSpPr>
            <p:spPr>
              <a:xfrm>
                <a:off x="5358960" y="2477160"/>
                <a:ext cx="58680" cy="61920"/>
              </a:xfrm>
              <a:prstGeom prst="ellipse">
                <a:avLst/>
              </a:prstGeom>
              <a:noFill/>
              <a:ln w="3240">
                <a:solidFill>
                  <a:schemeClr val="accent2">
                    <a:lumMod val="60000"/>
                    <a:lumOff val="40000"/>
                  </a:schemeClr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40" name="CustomShape 78"/>
              <p:cNvSpPr/>
              <p:nvPr/>
            </p:nvSpPr>
            <p:spPr>
              <a:xfrm>
                <a:off x="5272920" y="2385720"/>
                <a:ext cx="373320" cy="384120"/>
              </a:xfrm>
              <a:custGeom>
                <a:avLst/>
                <a:gdLst/>
                <a:ahLst/>
                <a:rect l="l" t="t" r="r" b="b"/>
                <a:pathLst>
                  <a:path w="100" h="100">
                    <a:moveTo>
                      <a:pt x="91" y="0"/>
                    </a:moveTo>
                    <a:cubicBezTo>
                      <a:pt x="8" y="0"/>
                      <a:pt x="8" y="0"/>
                      <a:pt x="8" y="0"/>
                    </a:cubicBezTo>
                    <a:cubicBezTo>
                      <a:pt x="4" y="0"/>
                      <a:pt x="0" y="4"/>
                      <a:pt x="0" y="8"/>
                    </a:cubicBezTo>
                    <a:cubicBezTo>
                      <a:pt x="0" y="91"/>
                      <a:pt x="0" y="91"/>
                      <a:pt x="0" y="91"/>
                    </a:cubicBezTo>
                    <a:cubicBezTo>
                      <a:pt x="0" y="96"/>
                      <a:pt x="4" y="100"/>
                      <a:pt x="8" y="100"/>
                    </a:cubicBezTo>
                    <a:cubicBezTo>
                      <a:pt x="91" y="100"/>
                      <a:pt x="91" y="100"/>
                      <a:pt x="91" y="100"/>
                    </a:cubicBezTo>
                    <a:cubicBezTo>
                      <a:pt x="96" y="100"/>
                      <a:pt x="100" y="96"/>
                      <a:pt x="100" y="91"/>
                    </a:cubicBezTo>
                    <a:cubicBezTo>
                      <a:pt x="100" y="8"/>
                      <a:pt x="100" y="8"/>
                      <a:pt x="100" y="8"/>
                    </a:cubicBezTo>
                    <a:cubicBezTo>
                      <a:pt x="100" y="4"/>
                      <a:pt x="96" y="0"/>
                      <a:pt x="91" y="0"/>
                    </a:cubicBezTo>
                    <a:close/>
                    <a:moveTo>
                      <a:pt x="83" y="20"/>
                    </a:moveTo>
                    <a:cubicBezTo>
                      <a:pt x="83" y="44"/>
                      <a:pt x="83" y="44"/>
                      <a:pt x="83" y="44"/>
                    </a:cubicBezTo>
                    <a:cubicBezTo>
                      <a:pt x="77" y="38"/>
                      <a:pt x="77" y="38"/>
                      <a:pt x="77" y="38"/>
                    </a:cubicBezTo>
                    <a:cubicBezTo>
                      <a:pt x="75" y="36"/>
                      <a:pt x="73" y="36"/>
                      <a:pt x="71" y="38"/>
                    </a:cubicBezTo>
                    <a:cubicBezTo>
                      <a:pt x="55" y="54"/>
                      <a:pt x="55" y="54"/>
                      <a:pt x="55" y="54"/>
                    </a:cubicBezTo>
                    <a:cubicBezTo>
                      <a:pt x="55" y="54"/>
                      <a:pt x="54" y="54"/>
                      <a:pt x="54" y="54"/>
                    </a:cubicBezTo>
                    <a:cubicBezTo>
                      <a:pt x="48" y="47"/>
                      <a:pt x="48" y="47"/>
                      <a:pt x="48" y="47"/>
                    </a:cubicBezTo>
                    <a:cubicBezTo>
                      <a:pt x="46" y="46"/>
                      <a:pt x="44" y="46"/>
                      <a:pt x="42" y="47"/>
                    </a:cubicBezTo>
                    <a:cubicBezTo>
                      <a:pt x="14" y="79"/>
                      <a:pt x="14" y="79"/>
                      <a:pt x="14" y="79"/>
                    </a:cubicBezTo>
                    <a:cubicBezTo>
                      <a:pt x="14" y="19"/>
                      <a:pt x="14" y="19"/>
                      <a:pt x="14" y="19"/>
                    </a:cubicBezTo>
                    <a:cubicBezTo>
                      <a:pt x="14" y="17"/>
                      <a:pt x="16" y="14"/>
                      <a:pt x="19" y="14"/>
                    </a:cubicBezTo>
                    <a:cubicBezTo>
                      <a:pt x="77" y="14"/>
                      <a:pt x="77" y="14"/>
                      <a:pt x="77" y="14"/>
                    </a:cubicBezTo>
                    <a:cubicBezTo>
                      <a:pt x="80" y="14"/>
                      <a:pt x="83" y="17"/>
                      <a:pt x="83" y="20"/>
                    </a:cubicBezTo>
                    <a:close/>
                  </a:path>
                </a:pathLst>
              </a:custGeom>
              <a:noFill/>
              <a:ln w="3240">
                <a:solidFill>
                  <a:schemeClr val="accent2">
                    <a:lumMod val="60000"/>
                    <a:lumOff val="40000"/>
                  </a:schemeClr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41" name="CustomShape 79"/>
              <p:cNvSpPr/>
              <p:nvPr/>
            </p:nvSpPr>
            <p:spPr>
              <a:xfrm>
                <a:off x="5508000" y="2634840"/>
                <a:ext cx="48600" cy="69840"/>
              </a:xfrm>
              <a:custGeom>
                <a:avLst/>
                <a:gdLst/>
                <a:ahLst/>
                <a:rect l="l" t="t" r="r" b="b"/>
                <a:pathLst>
                  <a:path w="13" h="18">
                    <a:moveTo>
                      <a:pt x="0" y="0"/>
                    </a:moveTo>
                    <a:cubicBezTo>
                      <a:pt x="3" y="5"/>
                      <a:pt x="10" y="13"/>
                      <a:pt x="13" y="18"/>
                    </a:cubicBezTo>
                  </a:path>
                </a:pathLst>
              </a:custGeom>
              <a:noFill/>
              <a:ln w="3240">
                <a:solidFill>
                  <a:schemeClr val="accent2">
                    <a:lumMod val="60000"/>
                    <a:lumOff val="40000"/>
                  </a:schemeClr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42" name="CustomShape 80"/>
              <p:cNvSpPr/>
              <p:nvPr/>
            </p:nvSpPr>
            <p:spPr>
              <a:xfrm>
                <a:off x="5014800" y="2462400"/>
                <a:ext cx="398880" cy="434520"/>
              </a:xfrm>
              <a:custGeom>
                <a:avLst/>
                <a:gdLst/>
                <a:ahLst/>
                <a:rect l="l" t="t" r="r" b="b"/>
                <a:pathLst>
                  <a:path w="107" h="113">
                    <a:moveTo>
                      <a:pt x="69" y="5"/>
                    </a:moveTo>
                    <a:cubicBezTo>
                      <a:pt x="66" y="3"/>
                      <a:pt x="64" y="2"/>
                      <a:pt x="61" y="0"/>
                    </a:cubicBezTo>
                    <a:cubicBezTo>
                      <a:pt x="48" y="10"/>
                      <a:pt x="13" y="41"/>
                      <a:pt x="0" y="52"/>
                    </a:cubicBezTo>
                    <a:cubicBezTo>
                      <a:pt x="20" y="75"/>
                      <a:pt x="45" y="94"/>
                      <a:pt x="70" y="113"/>
                    </a:cubicBezTo>
                    <a:cubicBezTo>
                      <a:pt x="84" y="104"/>
                      <a:pt x="96" y="93"/>
                      <a:pt x="107" y="80"/>
                    </a:cubicBezTo>
                  </a:path>
                </a:pathLst>
              </a:custGeom>
              <a:noFill/>
              <a:ln w="3240">
                <a:solidFill>
                  <a:schemeClr val="accent2">
                    <a:lumMod val="60000"/>
                    <a:lumOff val="40000"/>
                  </a:schemeClr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43" name="CustomShape 81"/>
              <p:cNvSpPr/>
              <p:nvPr/>
            </p:nvSpPr>
            <p:spPr>
              <a:xfrm>
                <a:off x="5096880" y="2523600"/>
                <a:ext cx="238320" cy="300600"/>
              </a:xfrm>
              <a:custGeom>
                <a:avLst/>
                <a:gdLst/>
                <a:ahLst/>
                <a:rect l="l" t="t" r="r" b="b"/>
                <a:pathLst>
                  <a:path w="186" h="227">
                    <a:moveTo>
                      <a:pt x="137" y="18"/>
                    </a:moveTo>
                    <a:lnTo>
                      <a:pt x="117" y="0"/>
                    </a:lnTo>
                    <a:lnTo>
                      <a:pt x="0" y="99"/>
                    </a:lnTo>
                    <a:lnTo>
                      <a:pt x="137" y="227"/>
                    </a:lnTo>
                    <a:lnTo>
                      <a:pt x="186" y="186"/>
                    </a:lnTo>
                  </a:path>
                </a:pathLst>
              </a:custGeom>
              <a:noFill/>
              <a:ln w="3240">
                <a:solidFill>
                  <a:schemeClr val="accent2">
                    <a:lumMod val="60000"/>
                    <a:lumOff val="40000"/>
                  </a:schemeClr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44" name="CustomShape 82"/>
              <p:cNvSpPr/>
              <p:nvPr/>
            </p:nvSpPr>
            <p:spPr>
              <a:xfrm>
                <a:off x="5302440" y="4360680"/>
                <a:ext cx="283320" cy="291600"/>
              </a:xfrm>
              <a:prstGeom prst="ellipse">
                <a:avLst/>
              </a:prstGeom>
              <a:noFill/>
              <a:ln w="3240">
                <a:solidFill>
                  <a:schemeClr val="accent2">
                    <a:lumMod val="60000"/>
                    <a:lumOff val="40000"/>
                  </a:schemeClr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45" name="CustomShape 83"/>
              <p:cNvSpPr/>
              <p:nvPr/>
            </p:nvSpPr>
            <p:spPr>
              <a:xfrm>
                <a:off x="5388480" y="4429440"/>
                <a:ext cx="111240" cy="161280"/>
              </a:xfrm>
              <a:custGeom>
                <a:avLst/>
                <a:gdLst/>
                <a:ahLst/>
                <a:rect l="l" t="t" r="r" b="b"/>
                <a:pathLst>
                  <a:path w="30" h="42">
                    <a:moveTo>
                      <a:pt x="28" y="1"/>
                    </a:moveTo>
                    <a:cubicBezTo>
                      <a:pt x="19" y="1"/>
                      <a:pt x="11" y="0"/>
                      <a:pt x="2" y="0"/>
                    </a:cubicBezTo>
                    <a:cubicBezTo>
                      <a:pt x="2" y="5"/>
                      <a:pt x="1" y="11"/>
                      <a:pt x="1" y="16"/>
                    </a:cubicBezTo>
                    <a:cubicBezTo>
                      <a:pt x="7" y="15"/>
                      <a:pt x="13" y="14"/>
                      <a:pt x="19" y="17"/>
                    </a:cubicBezTo>
                    <a:cubicBezTo>
                      <a:pt x="25" y="19"/>
                      <a:pt x="30" y="24"/>
                      <a:pt x="29" y="30"/>
                    </a:cubicBezTo>
                    <a:cubicBezTo>
                      <a:pt x="29" y="35"/>
                      <a:pt x="26" y="38"/>
                      <a:pt x="22" y="40"/>
                    </a:cubicBezTo>
                    <a:cubicBezTo>
                      <a:pt x="18" y="42"/>
                      <a:pt x="14" y="42"/>
                      <a:pt x="10" y="41"/>
                    </a:cubicBezTo>
                    <a:cubicBezTo>
                      <a:pt x="5" y="40"/>
                      <a:pt x="1" y="37"/>
                      <a:pt x="0" y="33"/>
                    </a:cubicBezTo>
                  </a:path>
                </a:pathLst>
              </a:custGeom>
              <a:noFill/>
              <a:ln w="3240">
                <a:solidFill>
                  <a:schemeClr val="accent2">
                    <a:lumMod val="60000"/>
                    <a:lumOff val="40000"/>
                  </a:schemeClr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46" name="CustomShape 84"/>
              <p:cNvSpPr/>
              <p:nvPr/>
            </p:nvSpPr>
            <p:spPr>
              <a:xfrm>
                <a:off x="5172840" y="2974680"/>
                <a:ext cx="432360" cy="473040"/>
              </a:xfrm>
              <a:custGeom>
                <a:avLst/>
                <a:gdLst/>
                <a:ahLst/>
                <a:rect l="l" t="t" r="r" b="b"/>
                <a:pathLst>
                  <a:path w="116" h="123">
                    <a:moveTo>
                      <a:pt x="53" y="123"/>
                    </a:moveTo>
                    <a:cubicBezTo>
                      <a:pt x="52" y="123"/>
                      <a:pt x="50" y="122"/>
                      <a:pt x="49" y="122"/>
                    </a:cubicBezTo>
                    <a:cubicBezTo>
                      <a:pt x="44" y="120"/>
                      <a:pt x="42" y="116"/>
                      <a:pt x="42" y="111"/>
                    </a:cubicBezTo>
                    <a:cubicBezTo>
                      <a:pt x="42" y="111"/>
                      <a:pt x="42" y="103"/>
                      <a:pt x="42" y="97"/>
                    </a:cubicBezTo>
                    <a:cubicBezTo>
                      <a:pt x="42" y="95"/>
                      <a:pt x="40" y="94"/>
                      <a:pt x="38" y="94"/>
                    </a:cubicBezTo>
                    <a:cubicBezTo>
                      <a:pt x="35" y="93"/>
                      <a:pt x="32" y="93"/>
                      <a:pt x="31" y="92"/>
                    </a:cubicBezTo>
                    <a:cubicBezTo>
                      <a:pt x="27" y="91"/>
                      <a:pt x="22" y="90"/>
                      <a:pt x="18" y="87"/>
                    </a:cubicBezTo>
                    <a:cubicBezTo>
                      <a:pt x="10" y="82"/>
                      <a:pt x="4" y="74"/>
                      <a:pt x="2" y="65"/>
                    </a:cubicBezTo>
                    <a:cubicBezTo>
                      <a:pt x="0" y="61"/>
                      <a:pt x="0" y="57"/>
                      <a:pt x="0" y="53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18"/>
                      <a:pt x="18" y="0"/>
                      <a:pt x="40" y="0"/>
                    </a:cubicBezTo>
                    <a:cubicBezTo>
                      <a:pt x="76" y="0"/>
                      <a:pt x="76" y="0"/>
                      <a:pt x="76" y="0"/>
                    </a:cubicBezTo>
                    <a:cubicBezTo>
                      <a:pt x="98" y="0"/>
                      <a:pt x="116" y="18"/>
                      <a:pt x="116" y="40"/>
                    </a:cubicBezTo>
                    <a:cubicBezTo>
                      <a:pt x="116" y="53"/>
                      <a:pt x="116" y="53"/>
                      <a:pt x="116" y="53"/>
                    </a:cubicBezTo>
                    <a:cubicBezTo>
                      <a:pt x="114" y="90"/>
                      <a:pt x="67" y="116"/>
                      <a:pt x="60" y="120"/>
                    </a:cubicBezTo>
                    <a:cubicBezTo>
                      <a:pt x="58" y="122"/>
                      <a:pt x="56" y="123"/>
                      <a:pt x="53" y="123"/>
                    </a:cubicBezTo>
                    <a:close/>
                  </a:path>
                </a:pathLst>
              </a:custGeom>
              <a:noFill/>
              <a:ln w="3240">
                <a:solidFill>
                  <a:schemeClr val="accent2">
                    <a:lumMod val="60000"/>
                    <a:lumOff val="40000"/>
                  </a:schemeClr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47" name="CustomShape 85"/>
              <p:cNvSpPr/>
              <p:nvPr/>
            </p:nvSpPr>
            <p:spPr>
              <a:xfrm>
                <a:off x="5227920" y="3035520"/>
                <a:ext cx="316800" cy="343080"/>
              </a:xfrm>
              <a:custGeom>
                <a:avLst/>
                <a:gdLst/>
                <a:ahLst/>
                <a:rect l="l" t="t" r="r" b="b"/>
                <a:pathLst>
                  <a:path w="85" h="89">
                    <a:moveTo>
                      <a:pt x="39" y="72"/>
                    </a:moveTo>
                    <a:cubicBezTo>
                      <a:pt x="39" y="68"/>
                      <a:pt x="36" y="64"/>
                      <a:pt x="32" y="63"/>
                    </a:cubicBezTo>
                    <a:cubicBezTo>
                      <a:pt x="28" y="62"/>
                      <a:pt x="23" y="61"/>
                      <a:pt x="21" y="61"/>
                    </a:cubicBezTo>
                    <a:cubicBezTo>
                      <a:pt x="12" y="58"/>
                      <a:pt x="5" y="52"/>
                      <a:pt x="2" y="43"/>
                    </a:cubicBezTo>
                    <a:cubicBezTo>
                      <a:pt x="1" y="41"/>
                      <a:pt x="0" y="38"/>
                      <a:pt x="0" y="35"/>
                    </a:cubicBezTo>
                    <a:cubicBezTo>
                      <a:pt x="0" y="27"/>
                      <a:pt x="0" y="27"/>
                      <a:pt x="0" y="27"/>
                    </a:cubicBezTo>
                    <a:cubicBezTo>
                      <a:pt x="0" y="12"/>
                      <a:pt x="13" y="0"/>
                      <a:pt x="30" y="0"/>
                    </a:cubicBezTo>
                    <a:cubicBezTo>
                      <a:pt x="56" y="0"/>
                      <a:pt x="56" y="0"/>
                      <a:pt x="56" y="0"/>
                    </a:cubicBezTo>
                    <a:cubicBezTo>
                      <a:pt x="72" y="0"/>
                      <a:pt x="85" y="12"/>
                      <a:pt x="85" y="27"/>
                    </a:cubicBezTo>
                    <a:cubicBezTo>
                      <a:pt x="85" y="35"/>
                      <a:pt x="85" y="35"/>
                      <a:pt x="85" y="35"/>
                    </a:cubicBezTo>
                    <a:cubicBezTo>
                      <a:pt x="84" y="52"/>
                      <a:pt x="73" y="67"/>
                      <a:pt x="61" y="77"/>
                    </a:cubicBezTo>
                    <a:cubicBezTo>
                      <a:pt x="56" y="81"/>
                      <a:pt x="45" y="88"/>
                      <a:pt x="41" y="89"/>
                    </a:cubicBezTo>
                    <a:cubicBezTo>
                      <a:pt x="40" y="89"/>
                      <a:pt x="40" y="80"/>
                      <a:pt x="39" y="72"/>
                    </a:cubicBezTo>
                    <a:close/>
                  </a:path>
                </a:pathLst>
              </a:custGeom>
              <a:noFill/>
              <a:ln w="3240">
                <a:solidFill>
                  <a:schemeClr val="accent2">
                    <a:lumMod val="60000"/>
                    <a:lumOff val="40000"/>
                  </a:schemeClr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48" name="CustomShape 86"/>
              <p:cNvSpPr/>
              <p:nvPr/>
            </p:nvSpPr>
            <p:spPr>
              <a:xfrm>
                <a:off x="5313960" y="3120480"/>
                <a:ext cx="144720" cy="7560"/>
              </a:xfrm>
              <a:custGeom>
                <a:avLst/>
                <a:gdLst/>
                <a:ahLst/>
                <a:rect l="l" t="t" r="r" b="b"/>
                <a:pathLst>
                  <a:path w="39" h="2">
                    <a:moveTo>
                      <a:pt x="0" y="2"/>
                    </a:moveTo>
                    <a:cubicBezTo>
                      <a:pt x="13" y="1"/>
                      <a:pt x="26" y="0"/>
                      <a:pt x="39" y="0"/>
                    </a:cubicBezTo>
                  </a:path>
                </a:pathLst>
              </a:custGeom>
              <a:noFill/>
              <a:ln w="3240">
                <a:solidFill>
                  <a:schemeClr val="accent2">
                    <a:lumMod val="60000"/>
                    <a:lumOff val="40000"/>
                  </a:schemeClr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49" name="CustomShape 87"/>
              <p:cNvSpPr/>
              <p:nvPr/>
            </p:nvSpPr>
            <p:spPr>
              <a:xfrm>
                <a:off x="5317920" y="3189240"/>
                <a:ext cx="137160" cy="7560"/>
              </a:xfrm>
              <a:custGeom>
                <a:avLst/>
                <a:gdLst/>
                <a:ahLst/>
                <a:rect l="l" t="t" r="r" b="b"/>
                <a:pathLst>
                  <a:path w="37" h="2">
                    <a:moveTo>
                      <a:pt x="0" y="2"/>
                    </a:moveTo>
                    <a:cubicBezTo>
                      <a:pt x="12" y="1"/>
                      <a:pt x="25" y="0"/>
                      <a:pt x="37" y="0"/>
                    </a:cubicBezTo>
                  </a:path>
                </a:pathLst>
              </a:custGeom>
              <a:noFill/>
              <a:ln w="3240">
                <a:solidFill>
                  <a:schemeClr val="accent2">
                    <a:lumMod val="60000"/>
                    <a:lumOff val="40000"/>
                  </a:schemeClr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50" name="CustomShape 88"/>
              <p:cNvSpPr/>
              <p:nvPr/>
            </p:nvSpPr>
            <p:spPr>
              <a:xfrm>
                <a:off x="6400440" y="3666960"/>
                <a:ext cx="364320" cy="426600"/>
              </a:xfrm>
              <a:custGeom>
                <a:avLst/>
                <a:gdLst/>
                <a:ahLst/>
                <a:rect l="l" t="t" r="r" b="b"/>
                <a:pathLst>
                  <a:path w="98" h="111">
                    <a:moveTo>
                      <a:pt x="35" y="6"/>
                    </a:moveTo>
                    <a:cubicBezTo>
                      <a:pt x="37" y="6"/>
                      <a:pt x="39" y="7"/>
                      <a:pt x="41" y="8"/>
                    </a:cubicBezTo>
                    <a:cubicBezTo>
                      <a:pt x="41" y="8"/>
                      <a:pt x="53" y="20"/>
                      <a:pt x="60" y="27"/>
                    </a:cubicBezTo>
                    <a:cubicBezTo>
                      <a:pt x="64" y="32"/>
                      <a:pt x="68" y="38"/>
                      <a:pt x="62" y="42"/>
                    </a:cubicBezTo>
                    <a:cubicBezTo>
                      <a:pt x="61" y="43"/>
                      <a:pt x="60" y="44"/>
                      <a:pt x="58" y="44"/>
                    </a:cubicBezTo>
                    <a:cubicBezTo>
                      <a:pt x="54" y="44"/>
                      <a:pt x="51" y="41"/>
                      <a:pt x="48" y="39"/>
                    </a:cubicBezTo>
                    <a:cubicBezTo>
                      <a:pt x="48" y="38"/>
                      <a:pt x="47" y="38"/>
                      <a:pt x="46" y="38"/>
                    </a:cubicBezTo>
                    <a:cubicBezTo>
                      <a:pt x="45" y="38"/>
                      <a:pt x="43" y="39"/>
                      <a:pt x="43" y="41"/>
                    </a:cubicBezTo>
                    <a:cubicBezTo>
                      <a:pt x="43" y="76"/>
                      <a:pt x="43" y="76"/>
                      <a:pt x="43" y="76"/>
                    </a:cubicBezTo>
                    <a:cubicBezTo>
                      <a:pt x="43" y="83"/>
                      <a:pt x="49" y="89"/>
                      <a:pt x="56" y="89"/>
                    </a:cubicBezTo>
                    <a:cubicBezTo>
                      <a:pt x="86" y="89"/>
                      <a:pt x="86" y="89"/>
                      <a:pt x="86" y="89"/>
                    </a:cubicBezTo>
                    <a:cubicBezTo>
                      <a:pt x="89" y="89"/>
                      <a:pt x="92" y="91"/>
                      <a:pt x="92" y="94"/>
                    </a:cubicBezTo>
                    <a:cubicBezTo>
                      <a:pt x="92" y="100"/>
                      <a:pt x="92" y="100"/>
                      <a:pt x="92" y="100"/>
                    </a:cubicBezTo>
                    <a:cubicBezTo>
                      <a:pt x="92" y="102"/>
                      <a:pt x="89" y="105"/>
                      <a:pt x="87" y="105"/>
                    </a:cubicBezTo>
                    <a:cubicBezTo>
                      <a:pt x="51" y="105"/>
                      <a:pt x="51" y="105"/>
                      <a:pt x="51" y="105"/>
                    </a:cubicBezTo>
                    <a:cubicBezTo>
                      <a:pt x="38" y="105"/>
                      <a:pt x="28" y="94"/>
                      <a:pt x="28" y="82"/>
                    </a:cubicBezTo>
                    <a:cubicBezTo>
                      <a:pt x="28" y="39"/>
                      <a:pt x="28" y="39"/>
                      <a:pt x="28" y="39"/>
                    </a:cubicBezTo>
                    <a:cubicBezTo>
                      <a:pt x="28" y="37"/>
                      <a:pt x="26" y="36"/>
                      <a:pt x="25" y="36"/>
                    </a:cubicBezTo>
                    <a:cubicBezTo>
                      <a:pt x="24" y="36"/>
                      <a:pt x="23" y="37"/>
                      <a:pt x="23" y="37"/>
                    </a:cubicBezTo>
                    <a:cubicBezTo>
                      <a:pt x="19" y="41"/>
                      <a:pt x="19" y="41"/>
                      <a:pt x="19" y="41"/>
                    </a:cubicBezTo>
                    <a:cubicBezTo>
                      <a:pt x="17" y="42"/>
                      <a:pt x="15" y="43"/>
                      <a:pt x="13" y="43"/>
                    </a:cubicBezTo>
                    <a:cubicBezTo>
                      <a:pt x="12" y="43"/>
                      <a:pt x="10" y="42"/>
                      <a:pt x="8" y="41"/>
                    </a:cubicBezTo>
                    <a:cubicBezTo>
                      <a:pt x="8" y="41"/>
                      <a:pt x="8" y="41"/>
                      <a:pt x="8" y="41"/>
                    </a:cubicBezTo>
                    <a:cubicBezTo>
                      <a:pt x="5" y="38"/>
                      <a:pt x="5" y="33"/>
                      <a:pt x="8" y="30"/>
                    </a:cubicBezTo>
                    <a:cubicBezTo>
                      <a:pt x="30" y="8"/>
                      <a:pt x="30" y="8"/>
                      <a:pt x="30" y="8"/>
                    </a:cubicBezTo>
                    <a:cubicBezTo>
                      <a:pt x="31" y="7"/>
                      <a:pt x="33" y="6"/>
                      <a:pt x="35" y="6"/>
                    </a:cubicBezTo>
                    <a:moveTo>
                      <a:pt x="35" y="0"/>
                    </a:moveTo>
                    <a:cubicBezTo>
                      <a:pt x="31" y="0"/>
                      <a:pt x="28" y="1"/>
                      <a:pt x="25" y="4"/>
                    </a:cubicBezTo>
                    <a:cubicBezTo>
                      <a:pt x="4" y="26"/>
                      <a:pt x="4" y="26"/>
                      <a:pt x="4" y="26"/>
                    </a:cubicBezTo>
                    <a:cubicBezTo>
                      <a:pt x="1" y="28"/>
                      <a:pt x="0" y="32"/>
                      <a:pt x="0" y="36"/>
                    </a:cubicBezTo>
                    <a:cubicBezTo>
                      <a:pt x="0" y="39"/>
                      <a:pt x="1" y="43"/>
                      <a:pt x="4" y="45"/>
                    </a:cubicBezTo>
                    <a:cubicBezTo>
                      <a:pt x="4" y="45"/>
                      <a:pt x="4" y="45"/>
                      <a:pt x="4" y="45"/>
                    </a:cubicBezTo>
                    <a:cubicBezTo>
                      <a:pt x="4" y="46"/>
                      <a:pt x="4" y="46"/>
                      <a:pt x="4" y="46"/>
                    </a:cubicBezTo>
                    <a:cubicBezTo>
                      <a:pt x="7" y="48"/>
                      <a:pt x="10" y="49"/>
                      <a:pt x="13" y="49"/>
                    </a:cubicBezTo>
                    <a:cubicBezTo>
                      <a:pt x="17" y="49"/>
                      <a:pt x="19" y="48"/>
                      <a:pt x="22" y="46"/>
                    </a:cubicBezTo>
                    <a:cubicBezTo>
                      <a:pt x="22" y="82"/>
                      <a:pt x="22" y="82"/>
                      <a:pt x="22" y="82"/>
                    </a:cubicBezTo>
                    <a:cubicBezTo>
                      <a:pt x="22" y="98"/>
                      <a:pt x="35" y="111"/>
                      <a:pt x="51" y="111"/>
                    </a:cubicBezTo>
                    <a:cubicBezTo>
                      <a:pt x="87" y="111"/>
                      <a:pt x="87" y="111"/>
                      <a:pt x="87" y="111"/>
                    </a:cubicBezTo>
                    <a:cubicBezTo>
                      <a:pt x="93" y="111"/>
                      <a:pt x="98" y="106"/>
                      <a:pt x="98" y="100"/>
                    </a:cubicBezTo>
                    <a:cubicBezTo>
                      <a:pt x="98" y="94"/>
                      <a:pt x="98" y="94"/>
                      <a:pt x="98" y="94"/>
                    </a:cubicBezTo>
                    <a:cubicBezTo>
                      <a:pt x="98" y="88"/>
                      <a:pt x="93" y="83"/>
                      <a:pt x="86" y="83"/>
                    </a:cubicBezTo>
                    <a:cubicBezTo>
                      <a:pt x="56" y="83"/>
                      <a:pt x="56" y="83"/>
                      <a:pt x="56" y="83"/>
                    </a:cubicBezTo>
                    <a:cubicBezTo>
                      <a:pt x="52" y="83"/>
                      <a:pt x="49" y="80"/>
                      <a:pt x="49" y="76"/>
                    </a:cubicBezTo>
                    <a:cubicBezTo>
                      <a:pt x="49" y="47"/>
                      <a:pt x="49" y="47"/>
                      <a:pt x="49" y="47"/>
                    </a:cubicBezTo>
                    <a:cubicBezTo>
                      <a:pt x="52" y="49"/>
                      <a:pt x="55" y="50"/>
                      <a:pt x="58" y="50"/>
                    </a:cubicBezTo>
                    <a:cubicBezTo>
                      <a:pt x="61" y="50"/>
                      <a:pt x="64" y="49"/>
                      <a:pt x="66" y="47"/>
                    </a:cubicBezTo>
                    <a:cubicBezTo>
                      <a:pt x="70" y="44"/>
                      <a:pt x="71" y="40"/>
                      <a:pt x="71" y="38"/>
                    </a:cubicBezTo>
                    <a:cubicBezTo>
                      <a:pt x="72" y="32"/>
                      <a:pt x="68" y="27"/>
                      <a:pt x="64" y="23"/>
                    </a:cubicBezTo>
                    <a:cubicBezTo>
                      <a:pt x="57" y="16"/>
                      <a:pt x="45" y="4"/>
                      <a:pt x="45" y="4"/>
                    </a:cubicBezTo>
                    <a:cubicBezTo>
                      <a:pt x="42" y="1"/>
                      <a:pt x="39" y="0"/>
                      <a:pt x="35" y="0"/>
                    </a:cubicBezTo>
                    <a:close/>
                  </a:path>
                </a:pathLst>
              </a:custGeom>
              <a:noFill/>
              <a:ln w="3240">
                <a:solidFill>
                  <a:schemeClr val="accent2">
                    <a:lumMod val="60000"/>
                    <a:lumOff val="40000"/>
                  </a:schemeClr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51" name="CustomShape 89"/>
              <p:cNvSpPr/>
              <p:nvPr/>
            </p:nvSpPr>
            <p:spPr>
              <a:xfrm>
                <a:off x="6624000" y="3593880"/>
                <a:ext cx="365760" cy="426600"/>
              </a:xfrm>
              <a:custGeom>
                <a:avLst/>
                <a:gdLst/>
                <a:ahLst/>
                <a:rect l="l" t="t" r="r" b="b"/>
                <a:pathLst>
                  <a:path w="98" h="111">
                    <a:moveTo>
                      <a:pt x="47" y="6"/>
                    </a:moveTo>
                    <a:cubicBezTo>
                      <a:pt x="59" y="6"/>
                      <a:pt x="70" y="16"/>
                      <a:pt x="70" y="29"/>
                    </a:cubicBezTo>
                    <a:cubicBezTo>
                      <a:pt x="70" y="71"/>
                      <a:pt x="70" y="71"/>
                      <a:pt x="70" y="71"/>
                    </a:cubicBezTo>
                    <a:cubicBezTo>
                      <a:pt x="70" y="73"/>
                      <a:pt x="71" y="74"/>
                      <a:pt x="73" y="74"/>
                    </a:cubicBezTo>
                    <a:cubicBezTo>
                      <a:pt x="73" y="74"/>
                      <a:pt x="74" y="74"/>
                      <a:pt x="75" y="73"/>
                    </a:cubicBezTo>
                    <a:cubicBezTo>
                      <a:pt x="78" y="70"/>
                      <a:pt x="78" y="70"/>
                      <a:pt x="78" y="70"/>
                    </a:cubicBezTo>
                    <a:cubicBezTo>
                      <a:pt x="80" y="68"/>
                      <a:pt x="82" y="67"/>
                      <a:pt x="84" y="67"/>
                    </a:cubicBezTo>
                    <a:cubicBezTo>
                      <a:pt x="86" y="67"/>
                      <a:pt x="88" y="68"/>
                      <a:pt x="89" y="69"/>
                    </a:cubicBezTo>
                    <a:cubicBezTo>
                      <a:pt x="89" y="69"/>
                      <a:pt x="89" y="69"/>
                      <a:pt x="89" y="69"/>
                    </a:cubicBezTo>
                    <a:cubicBezTo>
                      <a:pt x="92" y="72"/>
                      <a:pt x="92" y="78"/>
                      <a:pt x="89" y="81"/>
                    </a:cubicBezTo>
                    <a:cubicBezTo>
                      <a:pt x="68" y="102"/>
                      <a:pt x="68" y="102"/>
                      <a:pt x="68" y="102"/>
                    </a:cubicBezTo>
                    <a:cubicBezTo>
                      <a:pt x="66" y="104"/>
                      <a:pt x="64" y="105"/>
                      <a:pt x="62" y="105"/>
                    </a:cubicBezTo>
                    <a:cubicBezTo>
                      <a:pt x="60" y="105"/>
                      <a:pt x="58" y="104"/>
                      <a:pt x="57" y="102"/>
                    </a:cubicBezTo>
                    <a:cubicBezTo>
                      <a:pt x="57" y="102"/>
                      <a:pt x="44" y="91"/>
                      <a:pt x="37" y="83"/>
                    </a:cubicBezTo>
                    <a:cubicBezTo>
                      <a:pt x="33" y="79"/>
                      <a:pt x="29" y="73"/>
                      <a:pt x="35" y="68"/>
                    </a:cubicBezTo>
                    <a:cubicBezTo>
                      <a:pt x="36" y="67"/>
                      <a:pt x="38" y="67"/>
                      <a:pt x="39" y="67"/>
                    </a:cubicBezTo>
                    <a:cubicBezTo>
                      <a:pt x="43" y="67"/>
                      <a:pt x="47" y="69"/>
                      <a:pt x="49" y="72"/>
                    </a:cubicBezTo>
                    <a:cubicBezTo>
                      <a:pt x="50" y="73"/>
                      <a:pt x="50" y="73"/>
                      <a:pt x="51" y="73"/>
                    </a:cubicBezTo>
                    <a:cubicBezTo>
                      <a:pt x="53" y="73"/>
                      <a:pt x="54" y="72"/>
                      <a:pt x="54" y="70"/>
                    </a:cubicBezTo>
                    <a:cubicBezTo>
                      <a:pt x="54" y="34"/>
                      <a:pt x="54" y="34"/>
                      <a:pt x="54" y="34"/>
                    </a:cubicBezTo>
                    <a:cubicBezTo>
                      <a:pt x="54" y="27"/>
                      <a:pt x="48" y="21"/>
                      <a:pt x="41" y="21"/>
                    </a:cubicBezTo>
                    <a:cubicBezTo>
                      <a:pt x="11" y="21"/>
                      <a:pt x="11" y="21"/>
                      <a:pt x="11" y="21"/>
                    </a:cubicBezTo>
                    <a:cubicBezTo>
                      <a:pt x="8" y="21"/>
                      <a:pt x="6" y="19"/>
                      <a:pt x="6" y="16"/>
                    </a:cubicBezTo>
                    <a:cubicBezTo>
                      <a:pt x="6" y="11"/>
                      <a:pt x="6" y="11"/>
                      <a:pt x="6" y="11"/>
                    </a:cubicBezTo>
                    <a:cubicBezTo>
                      <a:pt x="6" y="8"/>
                      <a:pt x="8" y="6"/>
                      <a:pt x="11" y="6"/>
                    </a:cubicBezTo>
                    <a:cubicBezTo>
                      <a:pt x="47" y="6"/>
                      <a:pt x="47" y="6"/>
                      <a:pt x="47" y="6"/>
                    </a:cubicBezTo>
                    <a:moveTo>
                      <a:pt x="47" y="0"/>
                    </a:moveTo>
                    <a:cubicBezTo>
                      <a:pt x="11" y="0"/>
                      <a:pt x="11" y="0"/>
                      <a:pt x="11" y="0"/>
                    </a:cubicBezTo>
                    <a:cubicBezTo>
                      <a:pt x="5" y="0"/>
                      <a:pt x="0" y="5"/>
                      <a:pt x="0" y="11"/>
                    </a:cubicBezTo>
                    <a:cubicBezTo>
                      <a:pt x="0" y="16"/>
                      <a:pt x="0" y="16"/>
                      <a:pt x="0" y="16"/>
                    </a:cubicBezTo>
                    <a:cubicBezTo>
                      <a:pt x="0" y="22"/>
                      <a:pt x="5" y="27"/>
                      <a:pt x="11" y="27"/>
                    </a:cubicBezTo>
                    <a:cubicBezTo>
                      <a:pt x="41" y="27"/>
                      <a:pt x="41" y="27"/>
                      <a:pt x="41" y="27"/>
                    </a:cubicBezTo>
                    <a:cubicBezTo>
                      <a:pt x="45" y="27"/>
                      <a:pt x="48" y="30"/>
                      <a:pt x="48" y="34"/>
                    </a:cubicBezTo>
                    <a:cubicBezTo>
                      <a:pt x="48" y="63"/>
                      <a:pt x="48" y="63"/>
                      <a:pt x="48" y="63"/>
                    </a:cubicBezTo>
                    <a:cubicBezTo>
                      <a:pt x="46" y="62"/>
                      <a:pt x="43" y="61"/>
                      <a:pt x="39" y="61"/>
                    </a:cubicBezTo>
                    <a:cubicBezTo>
                      <a:pt x="36" y="61"/>
                      <a:pt x="33" y="62"/>
                      <a:pt x="31" y="64"/>
                    </a:cubicBezTo>
                    <a:cubicBezTo>
                      <a:pt x="27" y="67"/>
                      <a:pt x="26" y="70"/>
                      <a:pt x="26" y="73"/>
                    </a:cubicBezTo>
                    <a:cubicBezTo>
                      <a:pt x="26" y="79"/>
                      <a:pt x="30" y="84"/>
                      <a:pt x="33" y="87"/>
                    </a:cubicBezTo>
                    <a:cubicBezTo>
                      <a:pt x="40" y="95"/>
                      <a:pt x="52" y="106"/>
                      <a:pt x="52" y="107"/>
                    </a:cubicBezTo>
                    <a:cubicBezTo>
                      <a:pt x="55" y="109"/>
                      <a:pt x="58" y="111"/>
                      <a:pt x="62" y="111"/>
                    </a:cubicBezTo>
                    <a:cubicBezTo>
                      <a:pt x="66" y="111"/>
                      <a:pt x="69" y="109"/>
                      <a:pt x="72" y="107"/>
                    </a:cubicBezTo>
                    <a:cubicBezTo>
                      <a:pt x="94" y="85"/>
                      <a:pt x="94" y="85"/>
                      <a:pt x="94" y="85"/>
                    </a:cubicBezTo>
                    <a:cubicBezTo>
                      <a:pt x="96" y="82"/>
                      <a:pt x="98" y="79"/>
                      <a:pt x="98" y="75"/>
                    </a:cubicBezTo>
                    <a:cubicBezTo>
                      <a:pt x="98" y="71"/>
                      <a:pt x="96" y="68"/>
                      <a:pt x="93" y="65"/>
                    </a:cubicBezTo>
                    <a:cubicBezTo>
                      <a:pt x="90" y="63"/>
                      <a:pt x="87" y="61"/>
                      <a:pt x="84" y="61"/>
                    </a:cubicBezTo>
                    <a:cubicBezTo>
                      <a:pt x="81" y="61"/>
                      <a:pt x="78" y="62"/>
                      <a:pt x="76" y="64"/>
                    </a:cubicBezTo>
                    <a:cubicBezTo>
                      <a:pt x="76" y="29"/>
                      <a:pt x="76" y="29"/>
                      <a:pt x="76" y="29"/>
                    </a:cubicBezTo>
                    <a:cubicBezTo>
                      <a:pt x="76" y="13"/>
                      <a:pt x="63" y="0"/>
                      <a:pt x="47" y="0"/>
                    </a:cubicBezTo>
                    <a:close/>
                  </a:path>
                </a:pathLst>
              </a:custGeom>
              <a:noFill/>
              <a:ln w="3240">
                <a:solidFill>
                  <a:schemeClr val="accent2">
                    <a:lumMod val="60000"/>
                    <a:lumOff val="40000"/>
                  </a:schemeClr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52" name="CustomShape 90"/>
              <p:cNvSpPr/>
              <p:nvPr/>
            </p:nvSpPr>
            <p:spPr>
              <a:xfrm>
                <a:off x="5186880" y="3709440"/>
                <a:ext cx="418320" cy="434520"/>
              </a:xfrm>
              <a:custGeom>
                <a:avLst/>
                <a:gdLst/>
                <a:ahLst/>
                <a:rect l="l" t="t" r="r" b="b"/>
                <a:pathLst>
                  <a:path w="112" h="113">
                    <a:moveTo>
                      <a:pt x="79" y="0"/>
                    </a:moveTo>
                    <a:cubicBezTo>
                      <a:pt x="33" y="0"/>
                      <a:pt x="33" y="0"/>
                      <a:pt x="33" y="0"/>
                    </a:cubicBezTo>
                    <a:cubicBezTo>
                      <a:pt x="15" y="0"/>
                      <a:pt x="0" y="15"/>
                      <a:pt x="0" y="34"/>
                    </a:cubicBezTo>
                    <a:cubicBezTo>
                      <a:pt x="0" y="79"/>
                      <a:pt x="0" y="79"/>
                      <a:pt x="0" y="79"/>
                    </a:cubicBezTo>
                    <a:cubicBezTo>
                      <a:pt x="0" y="98"/>
                      <a:pt x="15" y="113"/>
                      <a:pt x="33" y="113"/>
                    </a:cubicBezTo>
                    <a:cubicBezTo>
                      <a:pt x="79" y="113"/>
                      <a:pt x="79" y="113"/>
                      <a:pt x="79" y="113"/>
                    </a:cubicBezTo>
                    <a:cubicBezTo>
                      <a:pt x="97" y="113"/>
                      <a:pt x="112" y="98"/>
                      <a:pt x="112" y="79"/>
                    </a:cubicBezTo>
                    <a:cubicBezTo>
                      <a:pt x="112" y="34"/>
                      <a:pt x="112" y="34"/>
                      <a:pt x="112" y="34"/>
                    </a:cubicBezTo>
                    <a:cubicBezTo>
                      <a:pt x="112" y="15"/>
                      <a:pt x="97" y="0"/>
                      <a:pt x="79" y="0"/>
                    </a:cubicBezTo>
                    <a:close/>
                  </a:path>
                </a:pathLst>
              </a:custGeom>
              <a:noFill/>
              <a:ln w="3240">
                <a:solidFill>
                  <a:schemeClr val="accent2">
                    <a:lumMod val="60000"/>
                    <a:lumOff val="40000"/>
                  </a:schemeClr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53" name="CustomShape 91"/>
              <p:cNvSpPr/>
              <p:nvPr/>
            </p:nvSpPr>
            <p:spPr>
              <a:xfrm>
                <a:off x="5459040" y="3751920"/>
                <a:ext cx="104760" cy="106920"/>
              </a:xfrm>
              <a:custGeom>
                <a:avLst/>
                <a:gdLst/>
                <a:ahLst/>
                <a:rect l="l" t="t" r="r" b="b"/>
                <a:pathLst>
                  <a:path w="28" h="28">
                    <a:moveTo>
                      <a:pt x="14" y="6"/>
                    </a:moveTo>
                    <a:cubicBezTo>
                      <a:pt x="19" y="6"/>
                      <a:pt x="22" y="10"/>
                      <a:pt x="22" y="14"/>
                    </a:cubicBezTo>
                    <a:cubicBezTo>
                      <a:pt x="22" y="19"/>
                      <a:pt x="19" y="22"/>
                      <a:pt x="14" y="22"/>
                    </a:cubicBezTo>
                    <a:cubicBezTo>
                      <a:pt x="10" y="22"/>
                      <a:pt x="6" y="19"/>
                      <a:pt x="6" y="14"/>
                    </a:cubicBezTo>
                    <a:cubicBezTo>
                      <a:pt x="6" y="10"/>
                      <a:pt x="10" y="6"/>
                      <a:pt x="14" y="6"/>
                    </a:cubicBezTo>
                    <a:moveTo>
                      <a:pt x="14" y="0"/>
                    </a:moveTo>
                    <a:cubicBezTo>
                      <a:pt x="7" y="0"/>
                      <a:pt x="0" y="6"/>
                      <a:pt x="0" y="14"/>
                    </a:cubicBezTo>
                    <a:cubicBezTo>
                      <a:pt x="0" y="22"/>
                      <a:pt x="7" y="28"/>
                      <a:pt x="14" y="28"/>
                    </a:cubicBezTo>
                    <a:cubicBezTo>
                      <a:pt x="22" y="28"/>
                      <a:pt x="28" y="22"/>
                      <a:pt x="28" y="14"/>
                    </a:cubicBezTo>
                    <a:cubicBezTo>
                      <a:pt x="28" y="6"/>
                      <a:pt x="22" y="0"/>
                      <a:pt x="14" y="0"/>
                    </a:cubicBezTo>
                    <a:close/>
                  </a:path>
                </a:pathLst>
              </a:custGeom>
              <a:noFill/>
              <a:ln w="3240">
                <a:solidFill>
                  <a:schemeClr val="accent2">
                    <a:lumMod val="60000"/>
                    <a:lumOff val="40000"/>
                  </a:schemeClr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54" name="CustomShape 92"/>
              <p:cNvSpPr/>
              <p:nvPr/>
            </p:nvSpPr>
            <p:spPr>
              <a:xfrm>
                <a:off x="5186880" y="3709440"/>
                <a:ext cx="418320" cy="434520"/>
              </a:xfrm>
              <a:custGeom>
                <a:avLst/>
                <a:gdLst/>
                <a:ahLst/>
                <a:rect l="l" t="t" r="r" b="b"/>
                <a:pathLst>
                  <a:path w="112" h="113">
                    <a:moveTo>
                      <a:pt x="79" y="0"/>
                    </a:moveTo>
                    <a:cubicBezTo>
                      <a:pt x="33" y="0"/>
                      <a:pt x="33" y="0"/>
                      <a:pt x="33" y="0"/>
                    </a:cubicBezTo>
                    <a:cubicBezTo>
                      <a:pt x="15" y="0"/>
                      <a:pt x="0" y="15"/>
                      <a:pt x="0" y="34"/>
                    </a:cubicBezTo>
                    <a:cubicBezTo>
                      <a:pt x="0" y="79"/>
                      <a:pt x="0" y="79"/>
                      <a:pt x="0" y="79"/>
                    </a:cubicBezTo>
                    <a:cubicBezTo>
                      <a:pt x="0" y="98"/>
                      <a:pt x="15" y="113"/>
                      <a:pt x="33" y="113"/>
                    </a:cubicBezTo>
                    <a:cubicBezTo>
                      <a:pt x="79" y="113"/>
                      <a:pt x="79" y="113"/>
                      <a:pt x="79" y="113"/>
                    </a:cubicBezTo>
                    <a:cubicBezTo>
                      <a:pt x="97" y="113"/>
                      <a:pt x="112" y="98"/>
                      <a:pt x="112" y="79"/>
                    </a:cubicBezTo>
                    <a:cubicBezTo>
                      <a:pt x="112" y="34"/>
                      <a:pt x="112" y="34"/>
                      <a:pt x="112" y="34"/>
                    </a:cubicBezTo>
                    <a:cubicBezTo>
                      <a:pt x="112" y="15"/>
                      <a:pt x="97" y="0"/>
                      <a:pt x="79" y="0"/>
                    </a:cubicBezTo>
                    <a:close/>
                  </a:path>
                </a:pathLst>
              </a:custGeom>
              <a:noFill/>
              <a:ln w="3240">
                <a:solidFill>
                  <a:schemeClr val="accent2">
                    <a:lumMod val="60000"/>
                    <a:lumOff val="40000"/>
                  </a:schemeClr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55" name="CustomShape 93"/>
              <p:cNvSpPr/>
              <p:nvPr/>
            </p:nvSpPr>
            <p:spPr>
              <a:xfrm>
                <a:off x="5306400" y="3848760"/>
                <a:ext cx="171720" cy="176040"/>
              </a:xfrm>
              <a:prstGeom prst="ellipse">
                <a:avLst/>
              </a:prstGeom>
              <a:noFill/>
              <a:ln w="3240">
                <a:solidFill>
                  <a:schemeClr val="accent2">
                    <a:lumMod val="60000"/>
                    <a:lumOff val="40000"/>
                  </a:schemeClr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56" name="CustomShape 94"/>
              <p:cNvSpPr/>
              <p:nvPr/>
            </p:nvSpPr>
            <p:spPr>
              <a:xfrm>
                <a:off x="5243400" y="3771720"/>
                <a:ext cx="305280" cy="315360"/>
              </a:xfrm>
              <a:custGeom>
                <a:avLst/>
                <a:gdLst/>
                <a:ahLst/>
                <a:rect l="l" t="t" r="r" b="b"/>
                <a:pathLst>
                  <a:path w="82" h="82">
                    <a:moveTo>
                      <a:pt x="67" y="2"/>
                    </a:moveTo>
                    <a:cubicBezTo>
                      <a:pt x="64" y="0"/>
                      <a:pt x="61" y="0"/>
                      <a:pt x="58" y="0"/>
                    </a:cubicBezTo>
                    <a:cubicBezTo>
                      <a:pt x="25" y="0"/>
                      <a:pt x="25" y="0"/>
                      <a:pt x="25" y="0"/>
                    </a:cubicBezTo>
                    <a:cubicBezTo>
                      <a:pt x="11" y="0"/>
                      <a:pt x="0" y="11"/>
                      <a:pt x="0" y="24"/>
                    </a:cubicBezTo>
                    <a:cubicBezTo>
                      <a:pt x="0" y="57"/>
                      <a:pt x="0" y="57"/>
                      <a:pt x="0" y="57"/>
                    </a:cubicBezTo>
                    <a:cubicBezTo>
                      <a:pt x="0" y="71"/>
                      <a:pt x="11" y="82"/>
                      <a:pt x="25" y="82"/>
                    </a:cubicBezTo>
                    <a:cubicBezTo>
                      <a:pt x="58" y="82"/>
                      <a:pt x="58" y="82"/>
                      <a:pt x="58" y="82"/>
                    </a:cubicBezTo>
                    <a:cubicBezTo>
                      <a:pt x="71" y="82"/>
                      <a:pt x="82" y="71"/>
                      <a:pt x="82" y="57"/>
                    </a:cubicBezTo>
                    <a:cubicBezTo>
                      <a:pt x="82" y="24"/>
                      <a:pt x="82" y="24"/>
                      <a:pt x="82" y="24"/>
                    </a:cubicBezTo>
                    <a:cubicBezTo>
                      <a:pt x="82" y="21"/>
                      <a:pt x="81" y="18"/>
                      <a:pt x="80" y="15"/>
                    </a:cubicBezTo>
                  </a:path>
                </a:pathLst>
              </a:custGeom>
              <a:noFill/>
              <a:ln w="3240">
                <a:solidFill>
                  <a:schemeClr val="accent2">
                    <a:lumMod val="60000"/>
                    <a:lumOff val="40000"/>
                  </a:schemeClr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57" name="CustomShape 95"/>
              <p:cNvSpPr/>
              <p:nvPr/>
            </p:nvSpPr>
            <p:spPr>
              <a:xfrm>
                <a:off x="4589640" y="4725360"/>
                <a:ext cx="283320" cy="292680"/>
              </a:xfrm>
              <a:prstGeom prst="ellipse">
                <a:avLst/>
              </a:prstGeom>
              <a:noFill/>
              <a:ln w="3240">
                <a:solidFill>
                  <a:schemeClr val="accent2">
                    <a:lumMod val="60000"/>
                    <a:lumOff val="40000"/>
                  </a:schemeClr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58" name="CustomShape 96"/>
              <p:cNvSpPr/>
              <p:nvPr/>
            </p:nvSpPr>
            <p:spPr>
              <a:xfrm>
                <a:off x="4683600" y="4783680"/>
                <a:ext cx="96120" cy="84600"/>
              </a:xfrm>
              <a:custGeom>
                <a:avLst/>
                <a:gdLst/>
                <a:ahLst/>
                <a:rect l="l" t="t" r="r" b="b"/>
                <a:pathLst>
                  <a:path w="26" h="22">
                    <a:moveTo>
                      <a:pt x="0" y="4"/>
                    </a:moveTo>
                    <a:cubicBezTo>
                      <a:pt x="5" y="2"/>
                      <a:pt x="10" y="0"/>
                      <a:pt x="16" y="1"/>
                    </a:cubicBezTo>
                    <a:cubicBezTo>
                      <a:pt x="19" y="2"/>
                      <a:pt x="23" y="3"/>
                      <a:pt x="25" y="7"/>
                    </a:cubicBezTo>
                    <a:cubicBezTo>
                      <a:pt x="26" y="9"/>
                      <a:pt x="26" y="13"/>
                      <a:pt x="24" y="16"/>
                    </a:cubicBezTo>
                    <a:cubicBezTo>
                      <a:pt x="22" y="18"/>
                      <a:pt x="19" y="20"/>
                      <a:pt x="16" y="21"/>
                    </a:cubicBezTo>
                    <a:cubicBezTo>
                      <a:pt x="13" y="22"/>
                      <a:pt x="9" y="22"/>
                      <a:pt x="6" y="22"/>
                    </a:cubicBezTo>
                  </a:path>
                </a:pathLst>
              </a:custGeom>
              <a:noFill/>
              <a:ln w="3240">
                <a:solidFill>
                  <a:schemeClr val="accent2">
                    <a:lumMod val="60000"/>
                    <a:lumOff val="40000"/>
                  </a:schemeClr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59" name="CustomShape 97"/>
              <p:cNvSpPr/>
              <p:nvPr/>
            </p:nvSpPr>
            <p:spPr>
              <a:xfrm>
                <a:off x="4691160" y="4864680"/>
                <a:ext cx="125640" cy="96480"/>
              </a:xfrm>
              <a:custGeom>
                <a:avLst/>
                <a:gdLst/>
                <a:ahLst/>
                <a:rect l="l" t="t" r="r" b="b"/>
                <a:pathLst>
                  <a:path w="34" h="25">
                    <a:moveTo>
                      <a:pt x="6" y="1"/>
                    </a:moveTo>
                    <a:cubicBezTo>
                      <a:pt x="9" y="0"/>
                      <a:pt x="12" y="0"/>
                      <a:pt x="16" y="1"/>
                    </a:cubicBezTo>
                    <a:cubicBezTo>
                      <a:pt x="19" y="1"/>
                      <a:pt x="23" y="2"/>
                      <a:pt x="25" y="4"/>
                    </a:cubicBezTo>
                    <a:cubicBezTo>
                      <a:pt x="34" y="11"/>
                      <a:pt x="25" y="22"/>
                      <a:pt x="17" y="24"/>
                    </a:cubicBezTo>
                    <a:cubicBezTo>
                      <a:pt x="10" y="25"/>
                      <a:pt x="3" y="22"/>
                      <a:pt x="0" y="16"/>
                    </a:cubicBezTo>
                  </a:path>
                </a:pathLst>
              </a:custGeom>
              <a:noFill/>
              <a:ln w="3240">
                <a:solidFill>
                  <a:schemeClr val="accent2">
                    <a:lumMod val="60000"/>
                    <a:lumOff val="40000"/>
                  </a:schemeClr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60" name="CustomShape 98"/>
              <p:cNvSpPr/>
              <p:nvPr/>
            </p:nvSpPr>
            <p:spPr>
              <a:xfrm>
                <a:off x="4664160" y="3389760"/>
                <a:ext cx="388800" cy="716040"/>
              </a:xfrm>
              <a:custGeom>
                <a:avLst/>
                <a:gdLst/>
                <a:ahLst/>
                <a:rect l="l" t="t" r="r" b="b"/>
                <a:pathLst>
                  <a:path w="104" h="186">
                    <a:moveTo>
                      <a:pt x="93" y="0"/>
                    </a:moveTo>
                    <a:cubicBezTo>
                      <a:pt x="13" y="0"/>
                      <a:pt x="13" y="0"/>
                      <a:pt x="13" y="0"/>
                    </a:cubicBezTo>
                    <a:cubicBezTo>
                      <a:pt x="6" y="0"/>
                      <a:pt x="0" y="6"/>
                      <a:pt x="0" y="13"/>
                    </a:cubicBezTo>
                    <a:cubicBezTo>
                      <a:pt x="0" y="172"/>
                      <a:pt x="0" y="172"/>
                      <a:pt x="0" y="172"/>
                    </a:cubicBezTo>
                    <a:cubicBezTo>
                      <a:pt x="0" y="180"/>
                      <a:pt x="6" y="186"/>
                      <a:pt x="13" y="186"/>
                    </a:cubicBezTo>
                    <a:cubicBezTo>
                      <a:pt x="90" y="186"/>
                      <a:pt x="90" y="186"/>
                      <a:pt x="90" y="186"/>
                    </a:cubicBezTo>
                    <a:cubicBezTo>
                      <a:pt x="97" y="186"/>
                      <a:pt x="103" y="180"/>
                      <a:pt x="103" y="172"/>
                    </a:cubicBezTo>
                    <a:cubicBezTo>
                      <a:pt x="103" y="13"/>
                      <a:pt x="103" y="13"/>
                      <a:pt x="103" y="13"/>
                    </a:cubicBezTo>
                    <a:cubicBezTo>
                      <a:pt x="104" y="1"/>
                      <a:pt x="93" y="0"/>
                      <a:pt x="93" y="0"/>
                    </a:cubicBezTo>
                    <a:close/>
                    <a:moveTo>
                      <a:pt x="52" y="173"/>
                    </a:moveTo>
                    <a:cubicBezTo>
                      <a:pt x="47" y="173"/>
                      <a:pt x="43" y="169"/>
                      <a:pt x="43" y="164"/>
                    </a:cubicBezTo>
                    <a:cubicBezTo>
                      <a:pt x="43" y="160"/>
                      <a:pt x="47" y="156"/>
                      <a:pt x="52" y="156"/>
                    </a:cubicBezTo>
                    <a:cubicBezTo>
                      <a:pt x="56" y="156"/>
                      <a:pt x="60" y="160"/>
                      <a:pt x="60" y="164"/>
                    </a:cubicBezTo>
                    <a:cubicBezTo>
                      <a:pt x="60" y="169"/>
                      <a:pt x="56" y="173"/>
                      <a:pt x="52" y="173"/>
                    </a:cubicBezTo>
                    <a:close/>
                    <a:moveTo>
                      <a:pt x="81" y="144"/>
                    </a:moveTo>
                    <a:cubicBezTo>
                      <a:pt x="21" y="144"/>
                      <a:pt x="21" y="144"/>
                      <a:pt x="21" y="144"/>
                    </a:cubicBezTo>
                    <a:cubicBezTo>
                      <a:pt x="16" y="144"/>
                      <a:pt x="13" y="140"/>
                      <a:pt x="13" y="136"/>
                    </a:cubicBezTo>
                    <a:cubicBezTo>
                      <a:pt x="13" y="35"/>
                      <a:pt x="13" y="35"/>
                      <a:pt x="13" y="35"/>
                    </a:cubicBezTo>
                    <a:cubicBezTo>
                      <a:pt x="13" y="31"/>
                      <a:pt x="17" y="27"/>
                      <a:pt x="21" y="27"/>
                    </a:cubicBezTo>
                    <a:cubicBezTo>
                      <a:pt x="82" y="27"/>
                      <a:pt x="82" y="27"/>
                      <a:pt x="82" y="27"/>
                    </a:cubicBezTo>
                    <a:cubicBezTo>
                      <a:pt x="86" y="27"/>
                      <a:pt x="90" y="31"/>
                      <a:pt x="90" y="35"/>
                    </a:cubicBezTo>
                    <a:cubicBezTo>
                      <a:pt x="89" y="137"/>
                      <a:pt x="89" y="137"/>
                      <a:pt x="89" y="137"/>
                    </a:cubicBezTo>
                    <a:cubicBezTo>
                      <a:pt x="89" y="141"/>
                      <a:pt x="85" y="144"/>
                      <a:pt x="81" y="144"/>
                    </a:cubicBezTo>
                    <a:close/>
                    <a:moveTo>
                      <a:pt x="93" y="144"/>
                    </a:moveTo>
                    <a:cubicBezTo>
                      <a:pt x="93" y="144"/>
                      <a:pt x="93" y="144"/>
                      <a:pt x="93" y="144"/>
                    </a:cubicBezTo>
                  </a:path>
                </a:pathLst>
              </a:custGeom>
              <a:noFill/>
              <a:ln w="3240">
                <a:solidFill>
                  <a:schemeClr val="accent2">
                    <a:lumMod val="60000"/>
                    <a:lumOff val="40000"/>
                  </a:schemeClr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61" name="Line 99"/>
              <p:cNvSpPr/>
              <p:nvPr/>
            </p:nvSpPr>
            <p:spPr>
              <a:xfrm flipH="1">
                <a:off x="4750200" y="3543480"/>
                <a:ext cx="197640" cy="250560"/>
              </a:xfrm>
              <a:prstGeom prst="line">
                <a:avLst/>
              </a:prstGeom>
              <a:ln w="3240">
                <a:solidFill>
                  <a:schemeClr val="accent2">
                    <a:lumMod val="60000"/>
                    <a:lumOff val="40000"/>
                  </a:schemeClr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62" name="Line 100"/>
              <p:cNvSpPr/>
              <p:nvPr/>
            </p:nvSpPr>
            <p:spPr>
              <a:xfrm flipH="1">
                <a:off x="4816800" y="3636360"/>
                <a:ext cx="135000" cy="161640"/>
              </a:xfrm>
              <a:prstGeom prst="line">
                <a:avLst/>
              </a:prstGeom>
              <a:ln w="3240">
                <a:solidFill>
                  <a:schemeClr val="accent2">
                    <a:lumMod val="60000"/>
                    <a:lumOff val="40000"/>
                  </a:schemeClr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63" name="Line 101"/>
              <p:cNvSpPr/>
              <p:nvPr/>
            </p:nvSpPr>
            <p:spPr>
              <a:xfrm>
                <a:off x="4787280" y="3439800"/>
                <a:ext cx="135000" cy="0"/>
              </a:xfrm>
              <a:prstGeom prst="line">
                <a:avLst/>
              </a:prstGeom>
              <a:ln w="3240">
                <a:solidFill>
                  <a:schemeClr val="accent2">
                    <a:lumMod val="60000"/>
                    <a:lumOff val="40000"/>
                  </a:schemeClr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64" name="CustomShape 102"/>
              <p:cNvSpPr/>
              <p:nvPr/>
            </p:nvSpPr>
            <p:spPr>
              <a:xfrm>
                <a:off x="4697640" y="3243600"/>
                <a:ext cx="75240" cy="92520"/>
              </a:xfrm>
              <a:custGeom>
                <a:avLst/>
                <a:gdLst/>
                <a:ahLst/>
                <a:rect l="l" t="t" r="r" b="b"/>
                <a:pathLst>
                  <a:path w="20" h="24">
                    <a:moveTo>
                      <a:pt x="0" y="0"/>
                    </a:moveTo>
                    <a:cubicBezTo>
                      <a:pt x="7" y="8"/>
                      <a:pt x="13" y="16"/>
                      <a:pt x="20" y="24"/>
                    </a:cubicBezTo>
                  </a:path>
                </a:pathLst>
              </a:custGeom>
              <a:noFill/>
              <a:ln w="3240">
                <a:solidFill>
                  <a:schemeClr val="accent2">
                    <a:lumMod val="60000"/>
                    <a:lumOff val="40000"/>
                  </a:schemeClr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65" name="CustomShape 103"/>
              <p:cNvSpPr/>
              <p:nvPr/>
            </p:nvSpPr>
            <p:spPr>
              <a:xfrm>
                <a:off x="4851720" y="3170880"/>
                <a:ext cx="3600" cy="153360"/>
              </a:xfrm>
              <a:custGeom>
                <a:avLst/>
                <a:gdLst/>
                <a:ahLst/>
                <a:rect l="l" t="t" r="r" b="b"/>
                <a:pathLst>
                  <a:path w="1" h="40">
                    <a:moveTo>
                      <a:pt x="1" y="0"/>
                    </a:moveTo>
                    <a:cubicBezTo>
                      <a:pt x="1" y="13"/>
                      <a:pt x="0" y="27"/>
                      <a:pt x="0" y="40"/>
                    </a:cubicBezTo>
                  </a:path>
                </a:pathLst>
              </a:custGeom>
              <a:noFill/>
              <a:ln w="3240">
                <a:solidFill>
                  <a:schemeClr val="accent2">
                    <a:lumMod val="60000"/>
                    <a:lumOff val="40000"/>
                  </a:schemeClr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66" name="CustomShape 104"/>
              <p:cNvSpPr/>
              <p:nvPr/>
            </p:nvSpPr>
            <p:spPr>
              <a:xfrm>
                <a:off x="4930200" y="3255840"/>
                <a:ext cx="84240" cy="80640"/>
              </a:xfrm>
              <a:custGeom>
                <a:avLst/>
                <a:gdLst/>
                <a:ahLst/>
                <a:rect l="l" t="t" r="r" b="b"/>
                <a:pathLst>
                  <a:path w="23" h="21">
                    <a:moveTo>
                      <a:pt x="0" y="21"/>
                    </a:moveTo>
                    <a:cubicBezTo>
                      <a:pt x="7" y="13"/>
                      <a:pt x="15" y="6"/>
                      <a:pt x="23" y="0"/>
                    </a:cubicBezTo>
                  </a:path>
                </a:pathLst>
              </a:custGeom>
              <a:noFill/>
              <a:ln w="3240">
                <a:solidFill>
                  <a:schemeClr val="accent2">
                    <a:lumMod val="60000"/>
                    <a:lumOff val="40000"/>
                  </a:schemeClr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67" name="CustomShape 105"/>
              <p:cNvSpPr/>
              <p:nvPr/>
            </p:nvSpPr>
            <p:spPr>
              <a:xfrm>
                <a:off x="4221360" y="2412000"/>
                <a:ext cx="282240" cy="292680"/>
              </a:xfrm>
              <a:prstGeom prst="ellipse">
                <a:avLst/>
              </a:prstGeom>
              <a:noFill/>
              <a:ln w="3240">
                <a:solidFill>
                  <a:schemeClr val="accent2">
                    <a:lumMod val="60000"/>
                    <a:lumOff val="40000"/>
                  </a:schemeClr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68" name="CustomShape 106"/>
              <p:cNvSpPr/>
              <p:nvPr/>
            </p:nvSpPr>
            <p:spPr>
              <a:xfrm>
                <a:off x="4313520" y="2511720"/>
                <a:ext cx="93240" cy="127080"/>
              </a:xfrm>
              <a:custGeom>
                <a:avLst/>
                <a:gdLst/>
                <a:ahLst/>
                <a:rect l="l" t="t" r="r" b="b"/>
                <a:pathLst>
                  <a:path w="25" h="33">
                    <a:moveTo>
                      <a:pt x="0" y="1"/>
                    </a:moveTo>
                    <a:cubicBezTo>
                      <a:pt x="8" y="1"/>
                      <a:pt x="16" y="0"/>
                      <a:pt x="25" y="0"/>
                    </a:cubicBezTo>
                    <a:cubicBezTo>
                      <a:pt x="15" y="7"/>
                      <a:pt x="9" y="20"/>
                      <a:pt x="11" y="33"/>
                    </a:cubicBezTo>
                  </a:path>
                </a:pathLst>
              </a:custGeom>
              <a:noFill/>
              <a:ln w="3240">
                <a:solidFill>
                  <a:schemeClr val="accent2">
                    <a:lumMod val="60000"/>
                    <a:lumOff val="40000"/>
                  </a:schemeClr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69" name="CustomShape 107"/>
              <p:cNvSpPr/>
              <p:nvPr/>
            </p:nvSpPr>
            <p:spPr>
              <a:xfrm>
                <a:off x="4321440" y="2581920"/>
                <a:ext cx="70200" cy="3600"/>
              </a:xfrm>
              <a:custGeom>
                <a:avLst/>
                <a:gdLst/>
                <a:ahLst/>
                <a:rect l="l" t="t" r="r" b="b"/>
                <a:pathLst>
                  <a:path w="19" h="1">
                    <a:moveTo>
                      <a:pt x="0" y="1"/>
                    </a:moveTo>
                    <a:cubicBezTo>
                      <a:pt x="7" y="1"/>
                      <a:pt x="13" y="0"/>
                      <a:pt x="19" y="0"/>
                    </a:cubicBezTo>
                  </a:path>
                </a:pathLst>
              </a:custGeom>
              <a:noFill/>
              <a:ln w="3240">
                <a:solidFill>
                  <a:schemeClr val="accent2">
                    <a:lumMod val="60000"/>
                    <a:lumOff val="40000"/>
                  </a:schemeClr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70" name="CustomShape 108"/>
              <p:cNvSpPr/>
              <p:nvPr/>
            </p:nvSpPr>
            <p:spPr>
              <a:xfrm>
                <a:off x="4616640" y="1985040"/>
                <a:ext cx="473400" cy="484920"/>
              </a:xfrm>
              <a:custGeom>
                <a:avLst/>
                <a:gdLst/>
                <a:ahLst/>
                <a:rect l="l" t="t" r="r" b="b"/>
                <a:pathLst>
                  <a:path w="127" h="126">
                    <a:moveTo>
                      <a:pt x="126" y="63"/>
                    </a:moveTo>
                    <a:cubicBezTo>
                      <a:pt x="126" y="28"/>
                      <a:pt x="98" y="1"/>
                      <a:pt x="63" y="1"/>
                    </a:cubicBezTo>
                    <a:cubicBezTo>
                      <a:pt x="63" y="1"/>
                      <a:pt x="3" y="0"/>
                      <a:pt x="1" y="64"/>
                    </a:cubicBezTo>
                    <a:cubicBezTo>
                      <a:pt x="0" y="99"/>
                      <a:pt x="30" y="126"/>
                      <a:pt x="65" y="126"/>
                    </a:cubicBezTo>
                    <a:cubicBezTo>
                      <a:pt x="65" y="126"/>
                      <a:pt x="65" y="126"/>
                      <a:pt x="65" y="126"/>
                    </a:cubicBezTo>
                    <a:cubicBezTo>
                      <a:pt x="65" y="126"/>
                      <a:pt x="65" y="126"/>
                      <a:pt x="65" y="126"/>
                    </a:cubicBezTo>
                    <a:cubicBezTo>
                      <a:pt x="65" y="126"/>
                      <a:pt x="65" y="126"/>
                      <a:pt x="65" y="126"/>
                    </a:cubicBezTo>
                    <a:cubicBezTo>
                      <a:pt x="99" y="126"/>
                      <a:pt x="127" y="97"/>
                      <a:pt x="126" y="63"/>
                    </a:cubicBezTo>
                    <a:close/>
                  </a:path>
                </a:pathLst>
              </a:custGeom>
              <a:noFill/>
              <a:ln w="3240">
                <a:solidFill>
                  <a:schemeClr val="accent2">
                    <a:lumMod val="60000"/>
                    <a:lumOff val="40000"/>
                  </a:schemeClr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71" name="CustomShape 109"/>
              <p:cNvSpPr/>
              <p:nvPr/>
            </p:nvSpPr>
            <p:spPr>
              <a:xfrm>
                <a:off x="4769640" y="1996920"/>
                <a:ext cx="174240" cy="473040"/>
              </a:xfrm>
              <a:custGeom>
                <a:avLst/>
                <a:gdLst/>
                <a:ahLst/>
                <a:rect l="l" t="t" r="r" b="b"/>
                <a:pathLst>
                  <a:path w="47" h="123">
                    <a:moveTo>
                      <a:pt x="47" y="60"/>
                    </a:moveTo>
                    <a:cubicBezTo>
                      <a:pt x="47" y="95"/>
                      <a:pt x="40" y="123"/>
                      <a:pt x="24" y="123"/>
                    </a:cubicBezTo>
                    <a:cubicBezTo>
                      <a:pt x="8" y="123"/>
                      <a:pt x="0" y="94"/>
                      <a:pt x="0" y="59"/>
                    </a:cubicBezTo>
                    <a:cubicBezTo>
                      <a:pt x="0" y="25"/>
                      <a:pt x="8" y="0"/>
                      <a:pt x="24" y="0"/>
                    </a:cubicBezTo>
                    <a:cubicBezTo>
                      <a:pt x="41" y="0"/>
                      <a:pt x="47" y="25"/>
                      <a:pt x="47" y="60"/>
                    </a:cubicBezTo>
                    <a:close/>
                  </a:path>
                </a:pathLst>
              </a:custGeom>
              <a:noFill/>
              <a:ln w="3240">
                <a:solidFill>
                  <a:schemeClr val="accent2">
                    <a:lumMod val="60000"/>
                    <a:lumOff val="40000"/>
                  </a:schemeClr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72" name="CustomShape 110"/>
              <p:cNvSpPr/>
              <p:nvPr/>
            </p:nvSpPr>
            <p:spPr>
              <a:xfrm>
                <a:off x="4627080" y="2122920"/>
                <a:ext cx="466920" cy="195840"/>
              </a:xfrm>
              <a:custGeom>
                <a:avLst/>
                <a:gdLst/>
                <a:ahLst/>
                <a:rect l="l" t="t" r="r" b="b"/>
                <a:pathLst>
                  <a:path w="125" h="51">
                    <a:moveTo>
                      <a:pt x="61" y="0"/>
                    </a:moveTo>
                    <a:cubicBezTo>
                      <a:pt x="96" y="0"/>
                      <a:pt x="125" y="11"/>
                      <a:pt x="125" y="27"/>
                    </a:cubicBezTo>
                    <a:cubicBezTo>
                      <a:pt x="125" y="43"/>
                      <a:pt x="97" y="51"/>
                      <a:pt x="62" y="51"/>
                    </a:cubicBezTo>
                    <a:cubicBezTo>
                      <a:pt x="27" y="51"/>
                      <a:pt x="0" y="43"/>
                      <a:pt x="0" y="27"/>
                    </a:cubicBezTo>
                    <a:cubicBezTo>
                      <a:pt x="0" y="11"/>
                      <a:pt x="27" y="0"/>
                      <a:pt x="61" y="0"/>
                    </a:cubicBezTo>
                    <a:close/>
                  </a:path>
                </a:pathLst>
              </a:custGeom>
              <a:noFill/>
              <a:ln w="3240">
                <a:solidFill>
                  <a:schemeClr val="accent2">
                    <a:lumMod val="60000"/>
                    <a:lumOff val="40000"/>
                  </a:schemeClr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73" name="CustomShape 111"/>
              <p:cNvSpPr/>
              <p:nvPr/>
            </p:nvSpPr>
            <p:spPr>
              <a:xfrm>
                <a:off x="4720680" y="2600640"/>
                <a:ext cx="242280" cy="250200"/>
              </a:xfrm>
              <a:prstGeom prst="ellipse">
                <a:avLst/>
              </a:prstGeom>
              <a:noFill/>
              <a:ln w="3240">
                <a:solidFill>
                  <a:schemeClr val="accent2">
                    <a:lumMod val="60000"/>
                    <a:lumOff val="40000"/>
                  </a:schemeClr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74" name="CustomShape 112"/>
              <p:cNvSpPr/>
              <p:nvPr/>
            </p:nvSpPr>
            <p:spPr>
              <a:xfrm>
                <a:off x="4765680" y="2966400"/>
                <a:ext cx="148680" cy="119160"/>
              </a:xfrm>
              <a:custGeom>
                <a:avLst/>
                <a:gdLst/>
                <a:ahLst/>
                <a:rect l="l" t="t" r="r" b="b"/>
                <a:pathLst>
                  <a:path w="40" h="31">
                    <a:moveTo>
                      <a:pt x="40" y="31"/>
                    </a:moveTo>
                    <a:cubicBezTo>
                      <a:pt x="40" y="12"/>
                      <a:pt x="40" y="12"/>
                      <a:pt x="40" y="12"/>
                    </a:cubicBezTo>
                    <a:cubicBezTo>
                      <a:pt x="40" y="5"/>
                      <a:pt x="35" y="0"/>
                      <a:pt x="28" y="0"/>
                    </a:cubicBezTo>
                    <a:cubicBezTo>
                      <a:pt x="11" y="0"/>
                      <a:pt x="11" y="0"/>
                      <a:pt x="11" y="0"/>
                    </a:cubicBezTo>
                    <a:cubicBezTo>
                      <a:pt x="5" y="0"/>
                      <a:pt x="0" y="5"/>
                      <a:pt x="0" y="12"/>
                    </a:cubicBezTo>
                    <a:cubicBezTo>
                      <a:pt x="0" y="31"/>
                      <a:pt x="0" y="31"/>
                      <a:pt x="0" y="31"/>
                    </a:cubicBezTo>
                  </a:path>
                </a:pathLst>
              </a:custGeom>
              <a:noFill/>
              <a:ln w="3240">
                <a:solidFill>
                  <a:schemeClr val="accent2">
                    <a:lumMod val="60000"/>
                    <a:lumOff val="40000"/>
                  </a:schemeClr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75" name="CustomShape 113"/>
              <p:cNvSpPr/>
              <p:nvPr/>
            </p:nvSpPr>
            <p:spPr>
              <a:xfrm>
                <a:off x="4701600" y="2901600"/>
                <a:ext cx="275760" cy="187920"/>
              </a:xfrm>
              <a:custGeom>
                <a:avLst/>
                <a:gdLst/>
                <a:ahLst/>
                <a:rect l="l" t="t" r="r" b="b"/>
                <a:pathLst>
                  <a:path w="74" h="49">
                    <a:moveTo>
                      <a:pt x="0" y="49"/>
                    </a:moveTo>
                    <a:cubicBezTo>
                      <a:pt x="0" y="29"/>
                      <a:pt x="0" y="29"/>
                      <a:pt x="0" y="29"/>
                    </a:cubicBezTo>
                    <a:cubicBezTo>
                      <a:pt x="0" y="13"/>
                      <a:pt x="13" y="0"/>
                      <a:pt x="28" y="0"/>
                    </a:cubicBezTo>
                    <a:cubicBezTo>
                      <a:pt x="45" y="0"/>
                      <a:pt x="45" y="0"/>
                      <a:pt x="45" y="0"/>
                    </a:cubicBezTo>
                    <a:cubicBezTo>
                      <a:pt x="61" y="0"/>
                      <a:pt x="74" y="13"/>
                      <a:pt x="74" y="29"/>
                    </a:cubicBezTo>
                    <a:cubicBezTo>
                      <a:pt x="74" y="47"/>
                      <a:pt x="74" y="47"/>
                      <a:pt x="74" y="47"/>
                    </a:cubicBezTo>
                  </a:path>
                </a:pathLst>
              </a:custGeom>
              <a:noFill/>
              <a:ln w="3240">
                <a:solidFill>
                  <a:schemeClr val="accent2">
                    <a:lumMod val="60000"/>
                    <a:lumOff val="40000"/>
                  </a:schemeClr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76" name="CustomShape 114"/>
              <p:cNvSpPr/>
              <p:nvPr/>
            </p:nvSpPr>
            <p:spPr>
              <a:xfrm>
                <a:off x="4627080" y="2800800"/>
                <a:ext cx="360" cy="88560"/>
              </a:xfrm>
              <a:custGeom>
                <a:avLst/>
                <a:gdLst/>
                <a:ahLst/>
                <a:rect l="l" t="t" r="r" b="b"/>
                <a:pathLst>
                  <a:path w="0" h="23">
                    <a:moveTo>
                      <a:pt x="0" y="0"/>
                    </a:moveTo>
                    <a:cubicBezTo>
                      <a:pt x="0" y="7"/>
                      <a:pt x="0" y="14"/>
                      <a:pt x="0" y="22"/>
                    </a:cubicBezTo>
                    <a:cubicBezTo>
                      <a:pt x="0" y="23"/>
                      <a:pt x="0" y="23"/>
                      <a:pt x="0" y="23"/>
                    </a:cubicBezTo>
                  </a:path>
                </a:pathLst>
              </a:custGeom>
              <a:noFill/>
              <a:ln w="3240">
                <a:solidFill>
                  <a:schemeClr val="accent2">
                    <a:lumMod val="60000"/>
                    <a:lumOff val="40000"/>
                  </a:schemeClr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77" name="Line 115"/>
              <p:cNvSpPr/>
              <p:nvPr/>
            </p:nvSpPr>
            <p:spPr>
              <a:xfrm>
                <a:off x="4589640" y="2842920"/>
                <a:ext cx="78480" cy="0"/>
              </a:xfrm>
              <a:prstGeom prst="line">
                <a:avLst/>
              </a:prstGeom>
              <a:ln w="3240">
                <a:solidFill>
                  <a:schemeClr val="accent2">
                    <a:lumMod val="60000"/>
                    <a:lumOff val="40000"/>
                  </a:schemeClr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78" name="CustomShape 116"/>
              <p:cNvSpPr/>
              <p:nvPr/>
            </p:nvSpPr>
            <p:spPr>
              <a:xfrm>
                <a:off x="4783680" y="2666880"/>
                <a:ext cx="115200" cy="121680"/>
              </a:xfrm>
              <a:prstGeom prst="ellipse">
                <a:avLst/>
              </a:prstGeom>
              <a:noFill/>
              <a:ln w="3240">
                <a:solidFill>
                  <a:schemeClr val="accent2">
                    <a:lumMod val="60000"/>
                    <a:lumOff val="40000"/>
                  </a:schemeClr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79" name="CustomShape 117"/>
              <p:cNvSpPr/>
              <p:nvPr/>
            </p:nvSpPr>
            <p:spPr>
              <a:xfrm>
                <a:off x="6015240" y="3814200"/>
                <a:ext cx="3600" cy="141480"/>
              </a:xfrm>
              <a:custGeom>
                <a:avLst/>
                <a:gdLst/>
                <a:ahLst/>
                <a:rect l="l" t="t" r="r" b="b"/>
                <a:pathLst>
                  <a:path w="1" h="37">
                    <a:moveTo>
                      <a:pt x="0" y="0"/>
                    </a:moveTo>
                    <a:cubicBezTo>
                      <a:pt x="0" y="33"/>
                      <a:pt x="1" y="37"/>
                      <a:pt x="1" y="37"/>
                    </a:cubicBezTo>
                  </a:path>
                </a:pathLst>
              </a:custGeom>
              <a:noFill/>
              <a:ln w="3240">
                <a:solidFill>
                  <a:schemeClr val="accent2">
                    <a:lumMod val="60000"/>
                    <a:lumOff val="40000"/>
                  </a:schemeClr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80" name="CustomShape 118"/>
              <p:cNvSpPr/>
              <p:nvPr/>
            </p:nvSpPr>
            <p:spPr>
              <a:xfrm>
                <a:off x="5758200" y="3721320"/>
                <a:ext cx="51120" cy="80640"/>
              </a:xfrm>
              <a:custGeom>
                <a:avLst/>
                <a:gdLst/>
                <a:ahLst/>
                <a:rect l="l" t="t" r="r" b="b"/>
                <a:pathLst>
                  <a:path w="14" h="21">
                    <a:moveTo>
                      <a:pt x="14" y="0"/>
                    </a:moveTo>
                    <a:cubicBezTo>
                      <a:pt x="9" y="7"/>
                      <a:pt x="5" y="14"/>
                      <a:pt x="0" y="21"/>
                    </a:cubicBezTo>
                  </a:path>
                </a:pathLst>
              </a:custGeom>
              <a:noFill/>
              <a:ln w="3240">
                <a:solidFill>
                  <a:schemeClr val="accent2">
                    <a:lumMod val="60000"/>
                    <a:lumOff val="40000"/>
                  </a:schemeClr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81" name="CustomShape 119"/>
              <p:cNvSpPr/>
              <p:nvPr/>
            </p:nvSpPr>
            <p:spPr>
              <a:xfrm>
                <a:off x="6205320" y="3717360"/>
                <a:ext cx="52200" cy="80640"/>
              </a:xfrm>
              <a:custGeom>
                <a:avLst/>
                <a:gdLst/>
                <a:ahLst/>
                <a:rect l="l" t="t" r="r" b="b"/>
                <a:pathLst>
                  <a:path w="14" h="21">
                    <a:moveTo>
                      <a:pt x="0" y="0"/>
                    </a:moveTo>
                    <a:cubicBezTo>
                      <a:pt x="5" y="7"/>
                      <a:pt x="9" y="14"/>
                      <a:pt x="14" y="21"/>
                    </a:cubicBezTo>
                  </a:path>
                </a:pathLst>
              </a:custGeom>
              <a:noFill/>
              <a:ln w="3240">
                <a:solidFill>
                  <a:schemeClr val="accent2">
                    <a:lumMod val="60000"/>
                    <a:lumOff val="40000"/>
                  </a:schemeClr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82" name="CustomShape 120"/>
              <p:cNvSpPr/>
              <p:nvPr/>
            </p:nvSpPr>
            <p:spPr>
              <a:xfrm>
                <a:off x="6015240" y="3074040"/>
                <a:ext cx="3600" cy="142920"/>
              </a:xfrm>
              <a:custGeom>
                <a:avLst/>
                <a:gdLst/>
                <a:ahLst/>
                <a:rect l="l" t="t" r="r" b="b"/>
                <a:pathLst>
                  <a:path w="1" h="37">
                    <a:moveTo>
                      <a:pt x="0" y="37"/>
                    </a:moveTo>
                    <a:cubicBezTo>
                      <a:pt x="0" y="25"/>
                      <a:pt x="0" y="12"/>
                      <a:pt x="1" y="0"/>
                    </a:cubicBezTo>
                  </a:path>
                </a:pathLst>
              </a:custGeom>
              <a:noFill/>
              <a:ln w="3240">
                <a:solidFill>
                  <a:schemeClr val="accent2">
                    <a:lumMod val="60000"/>
                    <a:lumOff val="40000"/>
                  </a:schemeClr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83" name="CustomShape 121"/>
              <p:cNvSpPr/>
              <p:nvPr/>
            </p:nvSpPr>
            <p:spPr>
              <a:xfrm>
                <a:off x="5728680" y="3155040"/>
                <a:ext cx="51120" cy="80640"/>
              </a:xfrm>
              <a:custGeom>
                <a:avLst/>
                <a:gdLst/>
                <a:ahLst/>
                <a:rect l="l" t="t" r="r" b="b"/>
                <a:pathLst>
                  <a:path w="14" h="21">
                    <a:moveTo>
                      <a:pt x="14" y="21"/>
                    </a:moveTo>
                    <a:cubicBezTo>
                      <a:pt x="9" y="14"/>
                      <a:pt x="5" y="7"/>
                      <a:pt x="0" y="0"/>
                    </a:cubicBezTo>
                  </a:path>
                </a:pathLst>
              </a:custGeom>
              <a:noFill/>
              <a:ln w="3240">
                <a:solidFill>
                  <a:schemeClr val="accent2">
                    <a:lumMod val="60000"/>
                    <a:lumOff val="40000"/>
                  </a:schemeClr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84" name="CustomShape 122"/>
              <p:cNvSpPr/>
              <p:nvPr/>
            </p:nvSpPr>
            <p:spPr>
              <a:xfrm>
                <a:off x="6235920" y="3155040"/>
                <a:ext cx="51120" cy="80640"/>
              </a:xfrm>
              <a:custGeom>
                <a:avLst/>
                <a:gdLst/>
                <a:ahLst/>
                <a:rect l="l" t="t" r="r" b="b"/>
                <a:pathLst>
                  <a:path w="14" h="21">
                    <a:moveTo>
                      <a:pt x="0" y="21"/>
                    </a:moveTo>
                    <a:cubicBezTo>
                      <a:pt x="5" y="14"/>
                      <a:pt x="9" y="7"/>
                      <a:pt x="14" y="0"/>
                    </a:cubicBezTo>
                  </a:path>
                </a:pathLst>
              </a:custGeom>
              <a:noFill/>
              <a:ln w="3240">
                <a:solidFill>
                  <a:schemeClr val="accent2">
                    <a:lumMod val="60000"/>
                    <a:lumOff val="40000"/>
                  </a:schemeClr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85" name="CustomShape 123"/>
              <p:cNvSpPr/>
              <p:nvPr/>
            </p:nvSpPr>
            <p:spPr>
              <a:xfrm>
                <a:off x="5574600" y="3508920"/>
                <a:ext cx="101160" cy="3600"/>
              </a:xfrm>
              <a:custGeom>
                <a:avLst/>
                <a:gdLst/>
                <a:ahLst/>
                <a:rect l="l" t="t" r="r" b="b"/>
                <a:pathLst>
                  <a:path w="27" h="1">
                    <a:moveTo>
                      <a:pt x="27" y="0"/>
                    </a:moveTo>
                    <a:cubicBezTo>
                      <a:pt x="16" y="0"/>
                      <a:pt x="10" y="0"/>
                      <a:pt x="0" y="1"/>
                    </a:cubicBezTo>
                  </a:path>
                </a:pathLst>
              </a:custGeom>
              <a:noFill/>
              <a:ln w="3240">
                <a:solidFill>
                  <a:schemeClr val="accent2">
                    <a:lumMod val="60000"/>
                    <a:lumOff val="40000"/>
                  </a:schemeClr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86" name="CustomShape 124"/>
              <p:cNvSpPr/>
              <p:nvPr/>
            </p:nvSpPr>
            <p:spPr>
              <a:xfrm>
                <a:off x="6324840" y="3508920"/>
                <a:ext cx="119160" cy="3600"/>
              </a:xfrm>
              <a:custGeom>
                <a:avLst/>
                <a:gdLst/>
                <a:ahLst/>
                <a:rect l="l" t="t" r="r" b="b"/>
                <a:pathLst>
                  <a:path w="32" h="1">
                    <a:moveTo>
                      <a:pt x="32" y="0"/>
                    </a:moveTo>
                    <a:cubicBezTo>
                      <a:pt x="21" y="0"/>
                      <a:pt x="11" y="0"/>
                      <a:pt x="0" y="1"/>
                    </a:cubicBezTo>
                  </a:path>
                </a:pathLst>
              </a:custGeom>
              <a:noFill/>
              <a:ln w="3240">
                <a:solidFill>
                  <a:schemeClr val="accent2">
                    <a:lumMod val="60000"/>
                    <a:lumOff val="40000"/>
                  </a:schemeClr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87" name="CustomShape 125"/>
              <p:cNvSpPr/>
              <p:nvPr/>
            </p:nvSpPr>
            <p:spPr>
              <a:xfrm>
                <a:off x="5746680" y="3259800"/>
                <a:ext cx="533880" cy="473040"/>
              </a:xfrm>
              <a:custGeom>
                <a:avLst/>
                <a:gdLst/>
                <a:ahLst/>
                <a:rect l="l" t="t" r="r" b="b"/>
                <a:pathLst>
                  <a:path w="143" h="123">
                    <a:moveTo>
                      <a:pt x="141" y="38"/>
                    </a:moveTo>
                    <a:cubicBezTo>
                      <a:pt x="139" y="26"/>
                      <a:pt x="133" y="18"/>
                      <a:pt x="129" y="14"/>
                    </a:cubicBezTo>
                    <a:cubicBezTo>
                      <a:pt x="129" y="14"/>
                      <a:pt x="129" y="14"/>
                      <a:pt x="129" y="14"/>
                    </a:cubicBezTo>
                    <a:cubicBezTo>
                      <a:pt x="116" y="0"/>
                      <a:pt x="94" y="0"/>
                      <a:pt x="81" y="14"/>
                    </a:cubicBezTo>
                    <a:cubicBezTo>
                      <a:pt x="71" y="24"/>
                      <a:pt x="71" y="24"/>
                      <a:pt x="71" y="24"/>
                    </a:cubicBezTo>
                    <a:cubicBezTo>
                      <a:pt x="62" y="14"/>
                      <a:pt x="62" y="14"/>
                      <a:pt x="62" y="14"/>
                    </a:cubicBezTo>
                    <a:cubicBezTo>
                      <a:pt x="49" y="0"/>
                      <a:pt x="27" y="0"/>
                      <a:pt x="14" y="14"/>
                    </a:cubicBezTo>
                    <a:cubicBezTo>
                      <a:pt x="14" y="14"/>
                      <a:pt x="14" y="14"/>
                      <a:pt x="14" y="14"/>
                    </a:cubicBezTo>
                    <a:cubicBezTo>
                      <a:pt x="10" y="18"/>
                      <a:pt x="4" y="26"/>
                      <a:pt x="2" y="38"/>
                    </a:cubicBezTo>
                    <a:cubicBezTo>
                      <a:pt x="0" y="60"/>
                      <a:pt x="11" y="89"/>
                      <a:pt x="71" y="123"/>
                    </a:cubicBezTo>
                    <a:cubicBezTo>
                      <a:pt x="71" y="123"/>
                      <a:pt x="71" y="123"/>
                      <a:pt x="71" y="123"/>
                    </a:cubicBezTo>
                    <a:cubicBezTo>
                      <a:pt x="71" y="123"/>
                      <a:pt x="71" y="123"/>
                      <a:pt x="71" y="123"/>
                    </a:cubicBezTo>
                    <a:cubicBezTo>
                      <a:pt x="71" y="123"/>
                      <a:pt x="71" y="123"/>
                      <a:pt x="71" y="123"/>
                    </a:cubicBezTo>
                    <a:cubicBezTo>
                      <a:pt x="71" y="123"/>
                      <a:pt x="71" y="123"/>
                      <a:pt x="71" y="123"/>
                    </a:cubicBezTo>
                    <a:cubicBezTo>
                      <a:pt x="131" y="89"/>
                      <a:pt x="143" y="60"/>
                      <a:pt x="141" y="38"/>
                    </a:cubicBezTo>
                    <a:close/>
                  </a:path>
                </a:pathLst>
              </a:custGeom>
              <a:noFill/>
              <a:ln w="3240">
                <a:solidFill>
                  <a:schemeClr val="accent2">
                    <a:lumMod val="60000"/>
                    <a:lumOff val="40000"/>
                  </a:schemeClr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88" name="CustomShape 126"/>
              <p:cNvSpPr/>
              <p:nvPr/>
            </p:nvSpPr>
            <p:spPr>
              <a:xfrm>
                <a:off x="5758200" y="3371040"/>
                <a:ext cx="58680" cy="46080"/>
              </a:xfrm>
              <a:custGeom>
                <a:avLst/>
                <a:gdLst/>
                <a:ahLst/>
                <a:rect l="l" t="t" r="r" b="b"/>
                <a:pathLst>
                  <a:path w="16" h="12">
                    <a:moveTo>
                      <a:pt x="0" y="12"/>
                    </a:moveTo>
                    <a:cubicBezTo>
                      <a:pt x="4" y="8"/>
                      <a:pt x="10" y="4"/>
                      <a:pt x="16" y="0"/>
                    </a:cubicBezTo>
                  </a:path>
                </a:pathLst>
              </a:custGeom>
              <a:noFill/>
              <a:ln w="3240">
                <a:solidFill>
                  <a:schemeClr val="accent2">
                    <a:lumMod val="60000"/>
                    <a:lumOff val="40000"/>
                  </a:schemeClr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89" name="CustomShape 127"/>
              <p:cNvSpPr/>
              <p:nvPr/>
            </p:nvSpPr>
            <p:spPr>
              <a:xfrm>
                <a:off x="5766120" y="3440160"/>
                <a:ext cx="70200" cy="54000"/>
              </a:xfrm>
              <a:custGeom>
                <a:avLst/>
                <a:gdLst/>
                <a:ahLst/>
                <a:rect l="l" t="t" r="r" b="b"/>
                <a:pathLst>
                  <a:path w="19" h="14">
                    <a:moveTo>
                      <a:pt x="0" y="14"/>
                    </a:moveTo>
                    <a:cubicBezTo>
                      <a:pt x="6" y="9"/>
                      <a:pt x="13" y="5"/>
                      <a:pt x="19" y="0"/>
                    </a:cubicBezTo>
                  </a:path>
                </a:pathLst>
              </a:custGeom>
              <a:noFill/>
              <a:ln w="3240">
                <a:solidFill>
                  <a:schemeClr val="accent2">
                    <a:lumMod val="60000"/>
                    <a:lumOff val="40000"/>
                  </a:schemeClr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90" name="CustomShape 128"/>
              <p:cNvSpPr/>
              <p:nvPr/>
            </p:nvSpPr>
            <p:spPr>
              <a:xfrm>
                <a:off x="5807160" y="3508920"/>
                <a:ext cx="62640" cy="50040"/>
              </a:xfrm>
              <a:custGeom>
                <a:avLst/>
                <a:gdLst/>
                <a:ahLst/>
                <a:rect l="l" t="t" r="r" b="b"/>
                <a:pathLst>
                  <a:path w="17" h="13">
                    <a:moveTo>
                      <a:pt x="0" y="13"/>
                    </a:moveTo>
                    <a:cubicBezTo>
                      <a:pt x="4" y="10"/>
                      <a:pt x="13" y="3"/>
                      <a:pt x="17" y="0"/>
                    </a:cubicBezTo>
                  </a:path>
                </a:pathLst>
              </a:custGeom>
              <a:noFill/>
              <a:ln w="3240">
                <a:solidFill>
                  <a:schemeClr val="accent2">
                    <a:lumMod val="60000"/>
                    <a:lumOff val="40000"/>
                  </a:schemeClr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91" name="CustomShape 129"/>
              <p:cNvSpPr/>
              <p:nvPr/>
            </p:nvSpPr>
            <p:spPr>
              <a:xfrm>
                <a:off x="5847120" y="3567240"/>
                <a:ext cx="56160" cy="42120"/>
              </a:xfrm>
              <a:custGeom>
                <a:avLst/>
                <a:gdLst/>
                <a:ahLst/>
                <a:rect l="l" t="t" r="r" b="b"/>
                <a:pathLst>
                  <a:path w="15" h="11">
                    <a:moveTo>
                      <a:pt x="0" y="11"/>
                    </a:moveTo>
                    <a:cubicBezTo>
                      <a:pt x="3" y="8"/>
                      <a:pt x="12" y="2"/>
                      <a:pt x="15" y="0"/>
                    </a:cubicBezTo>
                  </a:path>
                </a:pathLst>
              </a:custGeom>
              <a:noFill/>
              <a:ln w="3240">
                <a:solidFill>
                  <a:schemeClr val="accent2">
                    <a:lumMod val="60000"/>
                    <a:lumOff val="40000"/>
                  </a:schemeClr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92" name="CustomShape 130"/>
              <p:cNvSpPr/>
              <p:nvPr/>
            </p:nvSpPr>
            <p:spPr>
              <a:xfrm>
                <a:off x="5903640" y="3624480"/>
                <a:ext cx="48600" cy="34200"/>
              </a:xfrm>
              <a:custGeom>
                <a:avLst/>
                <a:gdLst/>
                <a:ahLst/>
                <a:rect l="l" t="t" r="r" b="b"/>
                <a:pathLst>
                  <a:path w="13" h="9">
                    <a:moveTo>
                      <a:pt x="0" y="9"/>
                    </a:moveTo>
                    <a:cubicBezTo>
                      <a:pt x="5" y="5"/>
                      <a:pt x="8" y="3"/>
                      <a:pt x="13" y="0"/>
                    </a:cubicBezTo>
                  </a:path>
                </a:pathLst>
              </a:custGeom>
              <a:noFill/>
              <a:ln w="3240">
                <a:solidFill>
                  <a:schemeClr val="accent2">
                    <a:lumMod val="60000"/>
                    <a:lumOff val="40000"/>
                  </a:schemeClr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93" name="CustomShape 131"/>
              <p:cNvSpPr/>
              <p:nvPr/>
            </p:nvSpPr>
            <p:spPr>
              <a:xfrm>
                <a:off x="5974200" y="3678840"/>
                <a:ext cx="36720" cy="26280"/>
              </a:xfrm>
              <a:custGeom>
                <a:avLst/>
                <a:gdLst/>
                <a:ahLst/>
                <a:rect l="l" t="t" r="r" b="b"/>
                <a:pathLst>
                  <a:path w="10" h="7">
                    <a:moveTo>
                      <a:pt x="0" y="7"/>
                    </a:moveTo>
                    <a:cubicBezTo>
                      <a:pt x="4" y="4"/>
                      <a:pt x="6" y="3"/>
                      <a:pt x="10" y="0"/>
                    </a:cubicBezTo>
                  </a:path>
                </a:pathLst>
              </a:custGeom>
              <a:noFill/>
              <a:ln w="3240">
                <a:solidFill>
                  <a:schemeClr val="accent2">
                    <a:lumMod val="60000"/>
                    <a:lumOff val="40000"/>
                  </a:schemeClr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94" name="CustomShape 132"/>
              <p:cNvSpPr/>
              <p:nvPr/>
            </p:nvSpPr>
            <p:spPr>
              <a:xfrm>
                <a:off x="6097320" y="3316680"/>
                <a:ext cx="111240" cy="131040"/>
              </a:xfrm>
              <a:custGeom>
                <a:avLst/>
                <a:gdLst/>
                <a:ahLst/>
                <a:rect l="l" t="t" r="r" b="b"/>
                <a:pathLst>
                  <a:path w="30" h="34">
                    <a:moveTo>
                      <a:pt x="9" y="14"/>
                    </a:moveTo>
                    <a:cubicBezTo>
                      <a:pt x="13" y="16"/>
                      <a:pt x="16" y="20"/>
                      <a:pt x="17" y="24"/>
                    </a:cubicBezTo>
                    <a:cubicBezTo>
                      <a:pt x="18" y="26"/>
                      <a:pt x="19" y="29"/>
                      <a:pt x="20" y="31"/>
                    </a:cubicBezTo>
                    <a:cubicBezTo>
                      <a:pt x="21" y="32"/>
                      <a:pt x="23" y="34"/>
                      <a:pt x="25" y="33"/>
                    </a:cubicBezTo>
                    <a:cubicBezTo>
                      <a:pt x="29" y="33"/>
                      <a:pt x="30" y="29"/>
                      <a:pt x="30" y="26"/>
                    </a:cubicBezTo>
                    <a:cubicBezTo>
                      <a:pt x="30" y="20"/>
                      <a:pt x="28" y="14"/>
                      <a:pt x="24" y="9"/>
                    </a:cubicBezTo>
                    <a:cubicBezTo>
                      <a:pt x="21" y="6"/>
                      <a:pt x="13" y="0"/>
                      <a:pt x="8" y="1"/>
                    </a:cubicBezTo>
                    <a:cubicBezTo>
                      <a:pt x="0" y="4"/>
                      <a:pt x="5" y="11"/>
                      <a:pt x="9" y="14"/>
                    </a:cubicBezTo>
                    <a:close/>
                  </a:path>
                </a:pathLst>
              </a:custGeom>
              <a:noFill/>
              <a:ln w="3240">
                <a:solidFill>
                  <a:schemeClr val="accent2">
                    <a:lumMod val="60000"/>
                    <a:lumOff val="40000"/>
                  </a:schemeClr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95" name="CustomShape 133"/>
              <p:cNvSpPr/>
              <p:nvPr/>
            </p:nvSpPr>
            <p:spPr>
              <a:xfrm>
                <a:off x="6161400" y="3482640"/>
                <a:ext cx="43200" cy="50040"/>
              </a:xfrm>
              <a:custGeom>
                <a:avLst/>
                <a:gdLst/>
                <a:ahLst/>
                <a:rect l="l" t="t" r="r" b="b"/>
                <a:pathLst>
                  <a:path w="12" h="13">
                    <a:moveTo>
                      <a:pt x="4" y="1"/>
                    </a:moveTo>
                    <a:cubicBezTo>
                      <a:pt x="8" y="0"/>
                      <a:pt x="12" y="3"/>
                      <a:pt x="12" y="7"/>
                    </a:cubicBezTo>
                    <a:cubicBezTo>
                      <a:pt x="12" y="10"/>
                      <a:pt x="8" y="13"/>
                      <a:pt x="4" y="12"/>
                    </a:cubicBezTo>
                    <a:cubicBezTo>
                      <a:pt x="1" y="10"/>
                      <a:pt x="0" y="5"/>
                      <a:pt x="3" y="2"/>
                    </a:cubicBezTo>
                  </a:path>
                </a:pathLst>
              </a:custGeom>
              <a:noFill/>
              <a:ln w="3240">
                <a:solidFill>
                  <a:schemeClr val="accent2">
                    <a:lumMod val="60000"/>
                    <a:lumOff val="40000"/>
                  </a:schemeClr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96" name="CustomShape 134"/>
              <p:cNvSpPr/>
              <p:nvPr/>
            </p:nvSpPr>
            <p:spPr>
              <a:xfrm>
                <a:off x="5817600" y="1715760"/>
                <a:ext cx="504360" cy="534240"/>
              </a:xfrm>
              <a:custGeom>
                <a:avLst/>
                <a:gdLst/>
                <a:ahLst/>
                <a:rect l="l" t="t" r="r" b="b"/>
                <a:pathLst>
                  <a:path w="135" h="139">
                    <a:moveTo>
                      <a:pt x="67" y="0"/>
                    </a:moveTo>
                    <a:cubicBezTo>
                      <a:pt x="30" y="0"/>
                      <a:pt x="0" y="28"/>
                      <a:pt x="0" y="62"/>
                    </a:cubicBezTo>
                    <a:cubicBezTo>
                      <a:pt x="0" y="78"/>
                      <a:pt x="6" y="92"/>
                      <a:pt x="17" y="103"/>
                    </a:cubicBezTo>
                    <a:cubicBezTo>
                      <a:pt x="22" y="108"/>
                      <a:pt x="25" y="115"/>
                      <a:pt x="25" y="122"/>
                    </a:cubicBezTo>
                    <a:cubicBezTo>
                      <a:pt x="25" y="139"/>
                      <a:pt x="25" y="139"/>
                      <a:pt x="25" y="139"/>
                    </a:cubicBezTo>
                    <a:cubicBezTo>
                      <a:pt x="44" y="126"/>
                      <a:pt x="44" y="126"/>
                      <a:pt x="44" y="126"/>
                    </a:cubicBezTo>
                    <a:cubicBezTo>
                      <a:pt x="47" y="123"/>
                      <a:pt x="52" y="122"/>
                      <a:pt x="56" y="123"/>
                    </a:cubicBezTo>
                    <a:cubicBezTo>
                      <a:pt x="60" y="124"/>
                      <a:pt x="64" y="124"/>
                      <a:pt x="67" y="124"/>
                    </a:cubicBezTo>
                    <a:cubicBezTo>
                      <a:pt x="105" y="124"/>
                      <a:pt x="135" y="96"/>
                      <a:pt x="135" y="62"/>
                    </a:cubicBezTo>
                    <a:cubicBezTo>
                      <a:pt x="135" y="28"/>
                      <a:pt x="105" y="0"/>
                      <a:pt x="67" y="0"/>
                    </a:cubicBezTo>
                    <a:close/>
                    <a:moveTo>
                      <a:pt x="71" y="75"/>
                    </a:moveTo>
                    <a:cubicBezTo>
                      <a:pt x="62" y="65"/>
                      <a:pt x="62" y="65"/>
                      <a:pt x="62" y="65"/>
                    </a:cubicBezTo>
                    <a:cubicBezTo>
                      <a:pt x="59" y="63"/>
                      <a:pt x="56" y="62"/>
                      <a:pt x="53" y="64"/>
                    </a:cubicBezTo>
                    <a:cubicBezTo>
                      <a:pt x="25" y="80"/>
                      <a:pt x="25" y="80"/>
                      <a:pt x="25" y="80"/>
                    </a:cubicBezTo>
                    <a:cubicBezTo>
                      <a:pt x="56" y="46"/>
                      <a:pt x="56" y="46"/>
                      <a:pt x="56" y="46"/>
                    </a:cubicBezTo>
                    <a:cubicBezTo>
                      <a:pt x="58" y="44"/>
                      <a:pt x="61" y="44"/>
                      <a:pt x="63" y="46"/>
                    </a:cubicBezTo>
                    <a:cubicBezTo>
                      <a:pt x="73" y="57"/>
                      <a:pt x="73" y="57"/>
                      <a:pt x="73" y="57"/>
                    </a:cubicBezTo>
                    <a:cubicBezTo>
                      <a:pt x="76" y="59"/>
                      <a:pt x="79" y="60"/>
                      <a:pt x="82" y="58"/>
                    </a:cubicBezTo>
                    <a:cubicBezTo>
                      <a:pt x="110" y="42"/>
                      <a:pt x="110" y="42"/>
                      <a:pt x="110" y="42"/>
                    </a:cubicBezTo>
                    <a:cubicBezTo>
                      <a:pt x="81" y="75"/>
                      <a:pt x="81" y="75"/>
                      <a:pt x="81" y="75"/>
                    </a:cubicBezTo>
                    <a:cubicBezTo>
                      <a:pt x="78" y="78"/>
                      <a:pt x="73" y="78"/>
                      <a:pt x="71" y="75"/>
                    </a:cubicBezTo>
                    <a:close/>
                  </a:path>
                </a:pathLst>
              </a:custGeom>
              <a:noFill/>
              <a:ln w="3240">
                <a:solidFill>
                  <a:schemeClr val="accent2">
                    <a:lumMod val="60000"/>
                    <a:lumOff val="40000"/>
                  </a:schemeClr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97" name="CustomShape 135"/>
              <p:cNvSpPr/>
              <p:nvPr/>
            </p:nvSpPr>
            <p:spPr>
              <a:xfrm>
                <a:off x="5653080" y="1562040"/>
                <a:ext cx="134640" cy="137520"/>
              </a:xfrm>
              <a:custGeom>
                <a:avLst/>
                <a:gdLst/>
                <a:ahLst/>
                <a:rect l="l" t="t" r="r" b="b"/>
                <a:pathLst>
                  <a:path w="36" h="36">
                    <a:moveTo>
                      <a:pt x="36" y="36"/>
                    </a:moveTo>
                    <a:cubicBezTo>
                      <a:pt x="23" y="25"/>
                      <a:pt x="11" y="13"/>
                      <a:pt x="0" y="0"/>
                    </a:cubicBezTo>
                  </a:path>
                </a:pathLst>
              </a:custGeom>
              <a:noFill/>
              <a:ln w="3240">
                <a:solidFill>
                  <a:schemeClr val="accent2">
                    <a:lumMod val="60000"/>
                    <a:lumOff val="40000"/>
                  </a:schemeClr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98" name="CustomShape 136"/>
              <p:cNvSpPr/>
              <p:nvPr/>
            </p:nvSpPr>
            <p:spPr>
              <a:xfrm>
                <a:off x="5829120" y="1434600"/>
                <a:ext cx="115200" cy="172080"/>
              </a:xfrm>
              <a:custGeom>
                <a:avLst/>
                <a:gdLst/>
                <a:ahLst/>
                <a:rect l="l" t="t" r="r" b="b"/>
                <a:pathLst>
                  <a:path w="31" h="45">
                    <a:moveTo>
                      <a:pt x="31" y="45"/>
                    </a:moveTo>
                    <a:cubicBezTo>
                      <a:pt x="22" y="31"/>
                      <a:pt x="9" y="14"/>
                      <a:pt x="0" y="0"/>
                    </a:cubicBezTo>
                  </a:path>
                </a:pathLst>
              </a:custGeom>
              <a:noFill/>
              <a:ln w="3240">
                <a:solidFill>
                  <a:schemeClr val="accent2">
                    <a:lumMod val="60000"/>
                    <a:lumOff val="40000"/>
                  </a:schemeClr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99" name="CustomShape 137"/>
              <p:cNvSpPr/>
              <p:nvPr/>
            </p:nvSpPr>
            <p:spPr>
              <a:xfrm>
                <a:off x="6085800" y="1361520"/>
                <a:ext cx="34200" cy="218520"/>
              </a:xfrm>
              <a:custGeom>
                <a:avLst/>
                <a:gdLst/>
                <a:ahLst/>
                <a:rect l="l" t="t" r="r" b="b"/>
                <a:pathLst>
                  <a:path w="9" h="57">
                    <a:moveTo>
                      <a:pt x="0" y="57"/>
                    </a:moveTo>
                    <a:cubicBezTo>
                      <a:pt x="3" y="38"/>
                      <a:pt x="6" y="19"/>
                      <a:pt x="9" y="0"/>
                    </a:cubicBezTo>
                  </a:path>
                </a:pathLst>
              </a:custGeom>
              <a:noFill/>
              <a:ln w="3240">
                <a:solidFill>
                  <a:schemeClr val="accent2">
                    <a:lumMod val="60000"/>
                    <a:lumOff val="40000"/>
                  </a:schemeClr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700" name="CustomShape 138"/>
              <p:cNvSpPr/>
              <p:nvPr/>
            </p:nvSpPr>
            <p:spPr>
              <a:xfrm>
                <a:off x="6261840" y="1483560"/>
                <a:ext cx="115200" cy="150840"/>
              </a:xfrm>
              <a:custGeom>
                <a:avLst/>
                <a:gdLst/>
                <a:ahLst/>
                <a:rect l="l" t="t" r="r" b="b"/>
                <a:pathLst>
                  <a:path w="31" h="39">
                    <a:moveTo>
                      <a:pt x="0" y="39"/>
                    </a:moveTo>
                    <a:cubicBezTo>
                      <a:pt x="12" y="27"/>
                      <a:pt x="23" y="14"/>
                      <a:pt x="31" y="0"/>
                    </a:cubicBezTo>
                  </a:path>
                </a:pathLst>
              </a:custGeom>
              <a:noFill/>
              <a:ln w="3240">
                <a:solidFill>
                  <a:schemeClr val="accent2">
                    <a:lumMod val="60000"/>
                    <a:lumOff val="40000"/>
                  </a:schemeClr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701" name="CustomShape 139"/>
              <p:cNvSpPr/>
              <p:nvPr/>
            </p:nvSpPr>
            <p:spPr>
              <a:xfrm>
                <a:off x="6365880" y="1681200"/>
                <a:ext cx="183240" cy="115200"/>
              </a:xfrm>
              <a:custGeom>
                <a:avLst/>
                <a:gdLst/>
                <a:ahLst/>
                <a:rect l="l" t="t" r="r" b="b"/>
                <a:pathLst>
                  <a:path w="49" h="30">
                    <a:moveTo>
                      <a:pt x="0" y="30"/>
                    </a:moveTo>
                    <a:cubicBezTo>
                      <a:pt x="15" y="18"/>
                      <a:pt x="32" y="8"/>
                      <a:pt x="49" y="0"/>
                    </a:cubicBezTo>
                  </a:path>
                </a:pathLst>
              </a:custGeom>
              <a:noFill/>
              <a:ln w="3240">
                <a:solidFill>
                  <a:schemeClr val="accent2">
                    <a:lumMod val="60000"/>
                    <a:lumOff val="40000"/>
                  </a:schemeClr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702" name="CustomShape 140"/>
              <p:cNvSpPr/>
              <p:nvPr/>
            </p:nvSpPr>
            <p:spPr>
              <a:xfrm>
                <a:off x="4321440" y="4170960"/>
                <a:ext cx="708480" cy="432000"/>
              </a:xfrm>
              <a:custGeom>
                <a:avLst/>
                <a:gdLst/>
                <a:ahLst/>
                <a:rect l="l" t="t" r="r" b="b"/>
                <a:pathLst>
                  <a:path w="190" h="112">
                    <a:moveTo>
                      <a:pt x="179" y="80"/>
                    </a:moveTo>
                    <a:cubicBezTo>
                      <a:pt x="178" y="79"/>
                      <a:pt x="177" y="79"/>
                      <a:pt x="176" y="79"/>
                    </a:cubicBezTo>
                    <a:cubicBezTo>
                      <a:pt x="171" y="78"/>
                      <a:pt x="166" y="76"/>
                      <a:pt x="161" y="75"/>
                    </a:cubicBezTo>
                    <a:cubicBezTo>
                      <a:pt x="151" y="72"/>
                      <a:pt x="141" y="69"/>
                      <a:pt x="130" y="66"/>
                    </a:cubicBezTo>
                    <a:cubicBezTo>
                      <a:pt x="130" y="65"/>
                      <a:pt x="125" y="64"/>
                      <a:pt x="121" y="63"/>
                    </a:cubicBezTo>
                    <a:cubicBezTo>
                      <a:pt x="113" y="60"/>
                      <a:pt x="114" y="54"/>
                      <a:pt x="113" y="50"/>
                    </a:cubicBezTo>
                    <a:cubicBezTo>
                      <a:pt x="111" y="36"/>
                      <a:pt x="106" y="22"/>
                      <a:pt x="91" y="12"/>
                    </a:cubicBezTo>
                    <a:cubicBezTo>
                      <a:pt x="76" y="2"/>
                      <a:pt x="57" y="0"/>
                      <a:pt x="41" y="7"/>
                    </a:cubicBezTo>
                    <a:cubicBezTo>
                      <a:pt x="9" y="21"/>
                      <a:pt x="0" y="61"/>
                      <a:pt x="22" y="88"/>
                    </a:cubicBezTo>
                    <a:cubicBezTo>
                      <a:pt x="36" y="106"/>
                      <a:pt x="62" y="112"/>
                      <a:pt x="83" y="102"/>
                    </a:cubicBezTo>
                    <a:cubicBezTo>
                      <a:pt x="103" y="94"/>
                      <a:pt x="109" y="76"/>
                      <a:pt x="126" y="82"/>
                    </a:cubicBezTo>
                    <a:cubicBezTo>
                      <a:pt x="137" y="85"/>
                      <a:pt x="148" y="88"/>
                      <a:pt x="158" y="91"/>
                    </a:cubicBezTo>
                    <a:cubicBezTo>
                      <a:pt x="162" y="92"/>
                      <a:pt x="165" y="93"/>
                      <a:pt x="169" y="95"/>
                    </a:cubicBezTo>
                    <a:cubicBezTo>
                      <a:pt x="173" y="96"/>
                      <a:pt x="177" y="97"/>
                      <a:pt x="181" y="97"/>
                    </a:cubicBezTo>
                    <a:cubicBezTo>
                      <a:pt x="184" y="97"/>
                      <a:pt x="186" y="97"/>
                      <a:pt x="188" y="95"/>
                    </a:cubicBezTo>
                    <a:cubicBezTo>
                      <a:pt x="190" y="92"/>
                      <a:pt x="190" y="87"/>
                      <a:pt x="188" y="85"/>
                    </a:cubicBezTo>
                    <a:cubicBezTo>
                      <a:pt x="186" y="82"/>
                      <a:pt x="183" y="81"/>
                      <a:pt x="179" y="80"/>
                    </a:cubicBezTo>
                    <a:close/>
                    <a:moveTo>
                      <a:pt x="80" y="85"/>
                    </a:moveTo>
                    <a:cubicBezTo>
                      <a:pt x="63" y="95"/>
                      <a:pt x="42" y="89"/>
                      <a:pt x="32" y="73"/>
                    </a:cubicBezTo>
                    <a:cubicBezTo>
                      <a:pt x="22" y="56"/>
                      <a:pt x="27" y="35"/>
                      <a:pt x="44" y="25"/>
                    </a:cubicBezTo>
                    <a:cubicBezTo>
                      <a:pt x="60" y="15"/>
                      <a:pt x="82" y="20"/>
                      <a:pt x="92" y="37"/>
                    </a:cubicBezTo>
                    <a:cubicBezTo>
                      <a:pt x="102" y="53"/>
                      <a:pt x="96" y="75"/>
                      <a:pt x="80" y="85"/>
                    </a:cubicBezTo>
                    <a:close/>
                  </a:path>
                </a:pathLst>
              </a:custGeom>
              <a:noFill/>
              <a:ln w="3240">
                <a:solidFill>
                  <a:schemeClr val="accent2">
                    <a:lumMod val="60000"/>
                    <a:lumOff val="40000"/>
                  </a:schemeClr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703" name="CustomShape 141"/>
              <p:cNvSpPr/>
              <p:nvPr/>
            </p:nvSpPr>
            <p:spPr>
              <a:xfrm>
                <a:off x="4485600" y="4287600"/>
                <a:ext cx="144720" cy="83160"/>
              </a:xfrm>
              <a:custGeom>
                <a:avLst/>
                <a:gdLst/>
                <a:ahLst/>
                <a:rect l="l" t="t" r="r" b="b"/>
                <a:pathLst>
                  <a:path w="39" h="22">
                    <a:moveTo>
                      <a:pt x="3" y="8"/>
                    </a:moveTo>
                    <a:cubicBezTo>
                      <a:pt x="1" y="10"/>
                      <a:pt x="0" y="13"/>
                      <a:pt x="2" y="16"/>
                    </a:cubicBezTo>
                    <a:cubicBezTo>
                      <a:pt x="4" y="18"/>
                      <a:pt x="8" y="17"/>
                      <a:pt x="10" y="16"/>
                    </a:cubicBezTo>
                    <a:cubicBezTo>
                      <a:pt x="13" y="15"/>
                      <a:pt x="16" y="14"/>
                      <a:pt x="18" y="15"/>
                    </a:cubicBezTo>
                    <a:cubicBezTo>
                      <a:pt x="22" y="16"/>
                      <a:pt x="26" y="19"/>
                      <a:pt x="29" y="21"/>
                    </a:cubicBezTo>
                    <a:cubicBezTo>
                      <a:pt x="35" y="22"/>
                      <a:pt x="39" y="16"/>
                      <a:pt x="36" y="11"/>
                    </a:cubicBezTo>
                    <a:cubicBezTo>
                      <a:pt x="33" y="5"/>
                      <a:pt x="26" y="2"/>
                      <a:pt x="21" y="1"/>
                    </a:cubicBezTo>
                    <a:cubicBezTo>
                      <a:pt x="14" y="0"/>
                      <a:pt x="7" y="3"/>
                      <a:pt x="3" y="8"/>
                    </a:cubicBezTo>
                    <a:close/>
                  </a:path>
                </a:pathLst>
              </a:custGeom>
              <a:noFill/>
              <a:ln w="3240">
                <a:solidFill>
                  <a:schemeClr val="accent2">
                    <a:lumMod val="60000"/>
                    <a:lumOff val="40000"/>
                  </a:schemeClr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</p:grpSp>
        <p:grpSp>
          <p:nvGrpSpPr>
            <p:cNvPr id="704" name="Group 142"/>
            <p:cNvGrpSpPr/>
            <p:nvPr/>
          </p:nvGrpSpPr>
          <p:grpSpPr>
            <a:xfrm>
              <a:off x="3892320" y="1028520"/>
              <a:ext cx="228240" cy="4800240"/>
              <a:chOff x="3892320" y="1028520"/>
              <a:chExt cx="228240" cy="4800240"/>
            </a:xfrm>
          </p:grpSpPr>
          <p:sp>
            <p:nvSpPr>
              <p:cNvPr id="705" name="CustomShape 143"/>
              <p:cNvSpPr/>
              <p:nvPr/>
            </p:nvSpPr>
            <p:spPr>
              <a:xfrm flipH="1" flipV="1">
                <a:off x="3892320" y="5371560"/>
                <a:ext cx="228240" cy="456840"/>
              </a:xfrm>
              <a:prstGeom prst="rtTriangle">
                <a:avLst/>
              </a:prstGeom>
              <a:solidFill>
                <a:schemeClr val="accent2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</p:sp>
          <p:sp>
            <p:nvSpPr>
              <p:cNvPr id="706" name="CustomShape 144"/>
              <p:cNvSpPr/>
              <p:nvPr/>
            </p:nvSpPr>
            <p:spPr>
              <a:xfrm flipH="1">
                <a:off x="3892320" y="1028520"/>
                <a:ext cx="228240" cy="456840"/>
              </a:xfrm>
              <a:prstGeom prst="rtTriangle">
                <a:avLst/>
              </a:prstGeom>
              <a:solidFill>
                <a:schemeClr val="accent2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</p:sp>
        </p:grpSp>
      </p:grpSp>
      <p:sp>
        <p:nvSpPr>
          <p:cNvPr id="707" name="CustomShape 145"/>
          <p:cNvSpPr/>
          <p:nvPr/>
        </p:nvSpPr>
        <p:spPr>
          <a:xfrm>
            <a:off x="2901960" y="2818800"/>
            <a:ext cx="6387840" cy="1219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spAutoFit/>
          </a:bodyPr>
          <a:p>
            <a:pPr algn="ctr">
              <a:lnSpc>
                <a:spcPct val="100000"/>
              </a:lnSpc>
            </a:pPr>
            <a:r>
              <a:rPr b="1" lang="it-IT" sz="8000" spc="-1" strike="noStrike">
                <a:solidFill>
                  <a:srgbClr val="ffffff"/>
                </a:solidFill>
                <a:latin typeface="Century Gothic"/>
              </a:rPr>
              <a:t>GRAZIE!</a:t>
            </a:r>
            <a:endParaRPr b="0" lang="it-IT" sz="8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CustomShape 1"/>
          <p:cNvSpPr/>
          <p:nvPr/>
        </p:nvSpPr>
        <p:spPr>
          <a:xfrm>
            <a:off x="0" y="266760"/>
            <a:ext cx="12191760" cy="5522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174" name="Group 2"/>
          <p:cNvGrpSpPr/>
          <p:nvPr/>
        </p:nvGrpSpPr>
        <p:grpSpPr>
          <a:xfrm>
            <a:off x="271440" y="171360"/>
            <a:ext cx="790200" cy="742680"/>
            <a:chOff x="271440" y="171360"/>
            <a:chExt cx="790200" cy="742680"/>
          </a:xfrm>
        </p:grpSpPr>
        <p:sp>
          <p:nvSpPr>
            <p:cNvPr id="175" name="CustomShape 3"/>
            <p:cNvSpPr/>
            <p:nvPr/>
          </p:nvSpPr>
          <p:spPr>
            <a:xfrm>
              <a:off x="271440" y="171360"/>
              <a:ext cx="742680" cy="74268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76" name="CustomShape 4"/>
            <p:cNvSpPr/>
            <p:nvPr/>
          </p:nvSpPr>
          <p:spPr>
            <a:xfrm>
              <a:off x="1014480" y="171360"/>
              <a:ext cx="47160" cy="95040"/>
            </a:xfrm>
            <a:prstGeom prst="rtTriangle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77" name="CustomShape 5"/>
            <p:cNvSpPr/>
            <p:nvPr/>
          </p:nvSpPr>
          <p:spPr>
            <a:xfrm flipV="1">
              <a:off x="1014480" y="819000"/>
              <a:ext cx="47160" cy="95040"/>
            </a:xfrm>
            <a:prstGeom prst="rtTriangle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</p:grpSp>
      <p:sp>
        <p:nvSpPr>
          <p:cNvPr id="178" name="CustomShape 6"/>
          <p:cNvSpPr/>
          <p:nvPr/>
        </p:nvSpPr>
        <p:spPr>
          <a:xfrm>
            <a:off x="1285920" y="329040"/>
            <a:ext cx="9635760" cy="427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spAutoFit/>
          </a:bodyPr>
          <a:p>
            <a:pPr>
              <a:lnSpc>
                <a:spcPct val="100000"/>
              </a:lnSpc>
            </a:pPr>
            <a:r>
              <a:rPr b="0" lang="it-IT" sz="2800" spc="-1" strike="noStrike">
                <a:solidFill>
                  <a:srgbClr val="ffffff"/>
                </a:solidFill>
                <a:latin typeface="Century Gothic"/>
              </a:rPr>
              <a:t>METODOLOGIA</a:t>
            </a:r>
            <a:endParaRPr b="0" lang="it-IT" sz="2800" spc="-1" strike="noStrike">
              <a:latin typeface="Arial"/>
            </a:endParaRPr>
          </a:p>
        </p:txBody>
      </p:sp>
      <p:sp>
        <p:nvSpPr>
          <p:cNvPr id="179" name="TextShape 7"/>
          <p:cNvSpPr txBox="1"/>
          <p:nvPr/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276778F7-7ACF-41C7-A707-2A1787AC831C}" type="slidenum">
              <a:rPr b="0" lang="it-IT" sz="1200" spc="-1" strike="noStrike">
                <a:solidFill>
                  <a:srgbClr val="8b8b8b"/>
                </a:solidFill>
                <a:latin typeface="Segoe UI Light"/>
              </a:rPr>
              <a:t>&lt;numero&gt;</a:t>
            </a:fld>
            <a:endParaRPr b="0" lang="it-IT" sz="1200" spc="-1" strike="noStrike">
              <a:latin typeface="Times New Roman"/>
            </a:endParaRPr>
          </a:p>
        </p:txBody>
      </p:sp>
      <p:sp>
        <p:nvSpPr>
          <p:cNvPr id="180" name="CustomShape 8"/>
          <p:cNvSpPr/>
          <p:nvPr/>
        </p:nvSpPr>
        <p:spPr>
          <a:xfrm>
            <a:off x="792360" y="2718720"/>
            <a:ext cx="10668240" cy="731880"/>
          </a:xfrm>
          <a:prstGeom prst="rect">
            <a:avLst/>
          </a:prstGeom>
          <a:noFill/>
          <a:ln w="648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00000"/>
              </a:lnSpc>
            </a:pPr>
            <a:r>
              <a:rPr b="1" lang="it-IT" sz="2400" spc="-1" strike="noStrike">
                <a:solidFill>
                  <a:srgbClr val="404040"/>
                </a:solidFill>
                <a:latin typeface="Segoe UI Light"/>
              </a:rPr>
              <a:t>I prodotti tematici dell’Ambito coniugati con la matrice di orientamento di Toscana Promozione Turistica</a:t>
            </a:r>
            <a:endParaRPr b="0" lang="it-IT" sz="2400" spc="-1" strike="noStrike">
              <a:latin typeface="Arial"/>
            </a:endParaRPr>
          </a:p>
        </p:txBody>
      </p:sp>
      <p:sp>
        <p:nvSpPr>
          <p:cNvPr id="181" name="CustomShape 9"/>
          <p:cNvSpPr/>
          <p:nvPr/>
        </p:nvSpPr>
        <p:spPr>
          <a:xfrm>
            <a:off x="786600" y="3957480"/>
            <a:ext cx="10668240" cy="731880"/>
          </a:xfrm>
          <a:prstGeom prst="rect">
            <a:avLst/>
          </a:prstGeom>
          <a:noFill/>
          <a:ln w="648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00000"/>
              </a:lnSpc>
            </a:pPr>
            <a:r>
              <a:rPr b="1" lang="it-IT" sz="2400" spc="-1" strike="noStrike">
                <a:solidFill>
                  <a:srgbClr val="404040"/>
                </a:solidFill>
                <a:latin typeface="Segoe UI Light"/>
              </a:rPr>
              <a:t>Il posizionamento Prodotti/Mercati: prodotti consolidati, in fase di Sviluppo, di introduzione e di esplorazione</a:t>
            </a:r>
            <a:endParaRPr b="0" lang="it-IT" sz="2400" spc="-1" strike="noStrike">
              <a:latin typeface="Arial"/>
            </a:endParaRPr>
          </a:p>
        </p:txBody>
      </p:sp>
      <p:sp>
        <p:nvSpPr>
          <p:cNvPr id="182" name="CustomShape 10"/>
          <p:cNvSpPr/>
          <p:nvPr/>
        </p:nvSpPr>
        <p:spPr>
          <a:xfrm>
            <a:off x="786600" y="4821480"/>
            <a:ext cx="1183680" cy="427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spAutoFit/>
          </a:bodyPr>
          <a:p>
            <a:pPr>
              <a:lnSpc>
                <a:spcPct val="100000"/>
              </a:lnSpc>
            </a:pPr>
            <a:r>
              <a:rPr b="1" lang="it-IT" sz="2800" spc="-1" strike="noStrike">
                <a:solidFill>
                  <a:srgbClr val="3f3f3f"/>
                </a:solidFill>
                <a:latin typeface="Century Gothic"/>
              </a:rPr>
              <a:t>04</a:t>
            </a:r>
            <a:endParaRPr b="0" lang="it-IT" sz="2800" spc="-1" strike="noStrike">
              <a:latin typeface="Arial"/>
            </a:endParaRPr>
          </a:p>
        </p:txBody>
      </p:sp>
      <p:sp>
        <p:nvSpPr>
          <p:cNvPr id="183" name="CustomShape 11"/>
          <p:cNvSpPr/>
          <p:nvPr/>
        </p:nvSpPr>
        <p:spPr>
          <a:xfrm>
            <a:off x="807480" y="1170360"/>
            <a:ext cx="1183680" cy="427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spAutoFit/>
          </a:bodyPr>
          <a:p>
            <a:pPr>
              <a:lnSpc>
                <a:spcPct val="100000"/>
              </a:lnSpc>
            </a:pPr>
            <a:r>
              <a:rPr b="1" lang="it-IT" sz="2800" spc="-1" strike="noStrike">
                <a:solidFill>
                  <a:srgbClr val="fe5e55"/>
                </a:solidFill>
                <a:latin typeface="Century Gothic"/>
              </a:rPr>
              <a:t>01</a:t>
            </a:r>
            <a:endParaRPr b="0" lang="it-IT" sz="2800" spc="-1" strike="noStrike">
              <a:latin typeface="Arial"/>
            </a:endParaRPr>
          </a:p>
        </p:txBody>
      </p:sp>
      <p:sp>
        <p:nvSpPr>
          <p:cNvPr id="184" name="CustomShape 12"/>
          <p:cNvSpPr/>
          <p:nvPr/>
        </p:nvSpPr>
        <p:spPr>
          <a:xfrm>
            <a:off x="786600" y="1537200"/>
            <a:ext cx="10668240" cy="731880"/>
          </a:xfrm>
          <a:prstGeom prst="rect">
            <a:avLst/>
          </a:prstGeom>
          <a:noFill/>
          <a:ln w="648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00000"/>
              </a:lnSpc>
            </a:pPr>
            <a:r>
              <a:rPr b="1" lang="it-IT" sz="2400" spc="-1" strike="noStrike">
                <a:solidFill>
                  <a:srgbClr val="404040"/>
                </a:solidFill>
                <a:latin typeface="Segoe UI Light"/>
              </a:rPr>
              <a:t>Analisi delle statistiche ufficiali: consistenza ricettiva e movimentazione turistica della città di Firenze e dell’Area Fiorentina</a:t>
            </a:r>
            <a:endParaRPr b="0" lang="it-IT" sz="2400" spc="-1" strike="noStrike">
              <a:latin typeface="Arial"/>
            </a:endParaRPr>
          </a:p>
        </p:txBody>
      </p:sp>
      <p:sp>
        <p:nvSpPr>
          <p:cNvPr id="185" name="CustomShape 13"/>
          <p:cNvSpPr/>
          <p:nvPr/>
        </p:nvSpPr>
        <p:spPr>
          <a:xfrm>
            <a:off x="786600" y="2289240"/>
            <a:ext cx="1183680" cy="427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spAutoFit/>
          </a:bodyPr>
          <a:p>
            <a:pPr>
              <a:lnSpc>
                <a:spcPct val="100000"/>
              </a:lnSpc>
            </a:pPr>
            <a:r>
              <a:rPr b="1" lang="it-IT" sz="2800" spc="-1" strike="noStrike">
                <a:solidFill>
                  <a:srgbClr val="3f3f3f"/>
                </a:solidFill>
                <a:latin typeface="Century Gothic"/>
              </a:rPr>
              <a:t>02</a:t>
            </a:r>
            <a:endParaRPr b="0" lang="it-IT" sz="2800" spc="-1" strike="noStrike">
              <a:latin typeface="Arial"/>
            </a:endParaRPr>
          </a:p>
        </p:txBody>
      </p:sp>
      <p:sp>
        <p:nvSpPr>
          <p:cNvPr id="186" name="CustomShape 14"/>
          <p:cNvSpPr/>
          <p:nvPr/>
        </p:nvSpPr>
        <p:spPr>
          <a:xfrm>
            <a:off x="807480" y="3535920"/>
            <a:ext cx="1183680" cy="427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spAutoFit/>
          </a:bodyPr>
          <a:p>
            <a:pPr>
              <a:lnSpc>
                <a:spcPct val="100000"/>
              </a:lnSpc>
            </a:pPr>
            <a:r>
              <a:rPr b="1" lang="it-IT" sz="2800" spc="-1" strike="noStrike">
                <a:solidFill>
                  <a:srgbClr val="fe5e55"/>
                </a:solidFill>
                <a:latin typeface="Century Gothic"/>
              </a:rPr>
              <a:t>03</a:t>
            </a:r>
            <a:endParaRPr b="0" lang="it-IT" sz="2800" spc="-1" strike="noStrike">
              <a:latin typeface="Arial"/>
            </a:endParaRPr>
          </a:p>
        </p:txBody>
      </p:sp>
      <p:sp>
        <p:nvSpPr>
          <p:cNvPr id="187" name="CustomShape 15"/>
          <p:cNvSpPr/>
          <p:nvPr/>
        </p:nvSpPr>
        <p:spPr>
          <a:xfrm>
            <a:off x="761760" y="5256000"/>
            <a:ext cx="10668240" cy="366120"/>
          </a:xfrm>
          <a:prstGeom prst="rect">
            <a:avLst/>
          </a:prstGeom>
          <a:noFill/>
          <a:ln w="648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00000"/>
              </a:lnSpc>
            </a:pPr>
            <a:r>
              <a:rPr b="1" lang="it-IT" sz="2400" spc="-1" strike="noStrike">
                <a:solidFill>
                  <a:srgbClr val="404040"/>
                </a:solidFill>
                <a:latin typeface="Segoe UI Light"/>
              </a:rPr>
              <a:t>Strategie di valorizzazione: Piano delle Azioni 2020</a:t>
            </a:r>
            <a:endParaRPr b="0" lang="it-IT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CustomShape 1"/>
          <p:cNvSpPr/>
          <p:nvPr/>
        </p:nvSpPr>
        <p:spPr>
          <a:xfrm>
            <a:off x="0" y="266760"/>
            <a:ext cx="12191760" cy="5522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189" name="Group 2"/>
          <p:cNvGrpSpPr/>
          <p:nvPr/>
        </p:nvGrpSpPr>
        <p:grpSpPr>
          <a:xfrm>
            <a:off x="271440" y="171360"/>
            <a:ext cx="790200" cy="742680"/>
            <a:chOff x="271440" y="171360"/>
            <a:chExt cx="790200" cy="742680"/>
          </a:xfrm>
        </p:grpSpPr>
        <p:sp>
          <p:nvSpPr>
            <p:cNvPr id="190" name="CustomShape 3"/>
            <p:cNvSpPr/>
            <p:nvPr/>
          </p:nvSpPr>
          <p:spPr>
            <a:xfrm>
              <a:off x="271440" y="171360"/>
              <a:ext cx="742680" cy="74268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91" name="CustomShape 4"/>
            <p:cNvSpPr/>
            <p:nvPr/>
          </p:nvSpPr>
          <p:spPr>
            <a:xfrm>
              <a:off x="1014480" y="171360"/>
              <a:ext cx="47160" cy="95040"/>
            </a:xfrm>
            <a:prstGeom prst="rtTriangle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92" name="CustomShape 5"/>
            <p:cNvSpPr/>
            <p:nvPr/>
          </p:nvSpPr>
          <p:spPr>
            <a:xfrm flipV="1">
              <a:off x="1014480" y="819000"/>
              <a:ext cx="47160" cy="95040"/>
            </a:xfrm>
            <a:prstGeom prst="rtTriangle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</p:grpSp>
      <p:sp>
        <p:nvSpPr>
          <p:cNvPr id="193" name="CustomShape 6"/>
          <p:cNvSpPr/>
          <p:nvPr/>
        </p:nvSpPr>
        <p:spPr>
          <a:xfrm>
            <a:off x="1285920" y="329040"/>
            <a:ext cx="9635760" cy="427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spAutoFit/>
          </a:bodyPr>
          <a:p>
            <a:pPr>
              <a:lnSpc>
                <a:spcPct val="100000"/>
              </a:lnSpc>
            </a:pPr>
            <a:r>
              <a:rPr b="0" lang="it-IT" sz="2800" spc="-1" strike="noStrike">
                <a:solidFill>
                  <a:srgbClr val="ffffff"/>
                </a:solidFill>
                <a:latin typeface="Century Gothic"/>
              </a:rPr>
              <a:t>I DATI DELLA CITTA’ DI FIRENZE</a:t>
            </a:r>
            <a:endParaRPr b="0" lang="it-IT" sz="2800" spc="-1" strike="noStrike">
              <a:latin typeface="Arial"/>
            </a:endParaRPr>
          </a:p>
        </p:txBody>
      </p:sp>
      <p:sp>
        <p:nvSpPr>
          <p:cNvPr id="194" name="TextShape 7"/>
          <p:cNvSpPr txBox="1"/>
          <p:nvPr/>
        </p:nvSpPr>
        <p:spPr>
          <a:xfrm>
            <a:off x="8658720" y="6380640"/>
            <a:ext cx="2742840" cy="364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F43BF551-4E9A-4FC7-8ED7-E66A4A1F1B4F}" type="slidenum">
              <a:rPr b="0" lang="it-IT" sz="1200" spc="-1" strike="noStrike">
                <a:solidFill>
                  <a:srgbClr val="8b8b8b"/>
                </a:solidFill>
                <a:latin typeface="Segoe UI Light"/>
              </a:rPr>
              <a:t>&lt;numero&gt;</a:t>
            </a:fld>
            <a:endParaRPr b="0" lang="it-IT" sz="1200" spc="-1" strike="noStrike">
              <a:latin typeface="Times New Roman"/>
            </a:endParaRPr>
          </a:p>
        </p:txBody>
      </p:sp>
      <p:sp>
        <p:nvSpPr>
          <p:cNvPr id="195" name="CustomShape 8"/>
          <p:cNvSpPr/>
          <p:nvPr/>
        </p:nvSpPr>
        <p:spPr>
          <a:xfrm>
            <a:off x="987840" y="1834200"/>
            <a:ext cx="1484280" cy="333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it-IT" sz="1600" spc="-1" strike="noStrike">
                <a:solidFill>
                  <a:srgbClr val="000000"/>
                </a:solidFill>
                <a:latin typeface="Segoe UI Light"/>
              </a:rPr>
              <a:t>Offerta ricettiva</a:t>
            </a:r>
            <a:endParaRPr b="0" lang="it-IT" sz="1600" spc="-1" strike="noStrike">
              <a:latin typeface="Arial"/>
            </a:endParaRPr>
          </a:p>
        </p:txBody>
      </p:sp>
      <p:sp>
        <p:nvSpPr>
          <p:cNvPr id="196" name="CustomShape 9"/>
          <p:cNvSpPr/>
          <p:nvPr/>
        </p:nvSpPr>
        <p:spPr>
          <a:xfrm>
            <a:off x="2631960" y="1136160"/>
            <a:ext cx="1769760" cy="1209240"/>
          </a:xfrm>
          <a:prstGeom prst="rect">
            <a:avLst/>
          </a:prstGeom>
          <a:solidFill>
            <a:schemeClr val="bg1"/>
          </a:solidFill>
          <a:ln w="3492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97" name="CustomShape 10"/>
          <p:cNvSpPr/>
          <p:nvPr/>
        </p:nvSpPr>
        <p:spPr>
          <a:xfrm>
            <a:off x="2631960" y="1132920"/>
            <a:ext cx="1769760" cy="4906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98" name="CustomShape 11"/>
          <p:cNvSpPr/>
          <p:nvPr/>
        </p:nvSpPr>
        <p:spPr>
          <a:xfrm>
            <a:off x="3063960" y="1193760"/>
            <a:ext cx="1025280" cy="36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ffffff"/>
                </a:solidFill>
                <a:latin typeface="Segoe UI Light"/>
              </a:rPr>
              <a:t>ESERCIZI</a:t>
            </a:r>
            <a:endParaRPr b="0" lang="it-IT" sz="1800" spc="-1" strike="noStrike">
              <a:latin typeface="Arial"/>
            </a:endParaRPr>
          </a:p>
        </p:txBody>
      </p:sp>
      <p:sp>
        <p:nvSpPr>
          <p:cNvPr id="199" name="CustomShape 12"/>
          <p:cNvSpPr/>
          <p:nvPr/>
        </p:nvSpPr>
        <p:spPr>
          <a:xfrm>
            <a:off x="3079440" y="1827720"/>
            <a:ext cx="874440" cy="45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0" lang="it-IT" sz="2400" spc="-1" strike="noStrike">
                <a:solidFill>
                  <a:srgbClr val="000000"/>
                </a:solidFill>
                <a:latin typeface="Segoe UI Light"/>
              </a:rPr>
              <a:t>1.709</a:t>
            </a:r>
            <a:endParaRPr b="0" lang="it-IT" sz="2400" spc="-1" strike="noStrike">
              <a:latin typeface="Arial"/>
            </a:endParaRPr>
          </a:p>
        </p:txBody>
      </p:sp>
      <p:sp>
        <p:nvSpPr>
          <p:cNvPr id="200" name="CustomShape 13"/>
          <p:cNvSpPr/>
          <p:nvPr/>
        </p:nvSpPr>
        <p:spPr>
          <a:xfrm>
            <a:off x="9576720" y="1136160"/>
            <a:ext cx="1769760" cy="1207800"/>
          </a:xfrm>
          <a:prstGeom prst="rect">
            <a:avLst/>
          </a:prstGeom>
          <a:solidFill>
            <a:schemeClr val="bg1"/>
          </a:solidFill>
          <a:ln w="3492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01" name="CustomShape 14"/>
          <p:cNvSpPr/>
          <p:nvPr/>
        </p:nvSpPr>
        <p:spPr>
          <a:xfrm>
            <a:off x="9576720" y="1132920"/>
            <a:ext cx="1769760" cy="4906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02" name="CustomShape 15"/>
          <p:cNvSpPr/>
          <p:nvPr/>
        </p:nvSpPr>
        <p:spPr>
          <a:xfrm>
            <a:off x="9961920" y="1193760"/>
            <a:ext cx="1180800" cy="36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ffffff"/>
                </a:solidFill>
                <a:latin typeface="Segoe UI Light"/>
              </a:rPr>
              <a:t>PRESENZE</a:t>
            </a:r>
            <a:endParaRPr b="0" lang="it-IT" sz="1800" spc="-1" strike="noStrike">
              <a:latin typeface="Arial"/>
            </a:endParaRPr>
          </a:p>
        </p:txBody>
      </p:sp>
      <p:sp>
        <p:nvSpPr>
          <p:cNvPr id="203" name="CustomShape 16"/>
          <p:cNvSpPr/>
          <p:nvPr/>
        </p:nvSpPr>
        <p:spPr>
          <a:xfrm>
            <a:off x="9598320" y="1827720"/>
            <a:ext cx="1726560" cy="45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0" lang="it-IT" sz="2400" spc="-1" strike="noStrike">
                <a:solidFill>
                  <a:srgbClr val="000000"/>
                </a:solidFill>
                <a:latin typeface="Segoe UI Light"/>
              </a:rPr>
              <a:t>10,701 MLN</a:t>
            </a:r>
            <a:endParaRPr b="0" lang="it-IT" sz="2400" spc="-1" strike="noStrike">
              <a:latin typeface="Arial"/>
            </a:endParaRPr>
          </a:p>
        </p:txBody>
      </p:sp>
      <p:sp>
        <p:nvSpPr>
          <p:cNvPr id="204" name="CustomShape 17"/>
          <p:cNvSpPr/>
          <p:nvPr/>
        </p:nvSpPr>
        <p:spPr>
          <a:xfrm>
            <a:off x="7840440" y="1136160"/>
            <a:ext cx="1769760" cy="1209240"/>
          </a:xfrm>
          <a:prstGeom prst="rect">
            <a:avLst/>
          </a:prstGeom>
          <a:solidFill>
            <a:schemeClr val="bg1"/>
          </a:solidFill>
          <a:ln w="3492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05" name="CustomShape 18"/>
          <p:cNvSpPr/>
          <p:nvPr/>
        </p:nvSpPr>
        <p:spPr>
          <a:xfrm>
            <a:off x="7840440" y="1132920"/>
            <a:ext cx="1769760" cy="49068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06" name="CustomShape 19"/>
          <p:cNvSpPr/>
          <p:nvPr/>
        </p:nvSpPr>
        <p:spPr>
          <a:xfrm>
            <a:off x="8248680" y="1208880"/>
            <a:ext cx="819720" cy="36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ffffff"/>
                </a:solidFill>
                <a:latin typeface="Segoe UI Light"/>
              </a:rPr>
              <a:t>ARRIVI</a:t>
            </a:r>
            <a:endParaRPr b="0" lang="it-IT" sz="1800" spc="-1" strike="noStrike">
              <a:latin typeface="Arial"/>
            </a:endParaRPr>
          </a:p>
        </p:txBody>
      </p:sp>
      <p:sp>
        <p:nvSpPr>
          <p:cNvPr id="207" name="CustomShape 20"/>
          <p:cNvSpPr/>
          <p:nvPr/>
        </p:nvSpPr>
        <p:spPr>
          <a:xfrm>
            <a:off x="7939800" y="1827720"/>
            <a:ext cx="1571040" cy="45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0" lang="it-IT" sz="2400" spc="-1" strike="noStrike">
                <a:solidFill>
                  <a:srgbClr val="000000"/>
                </a:solidFill>
                <a:latin typeface="Segoe UI Light"/>
              </a:rPr>
              <a:t>3,945 MLN</a:t>
            </a:r>
            <a:endParaRPr b="0" lang="it-IT" sz="2400" spc="-1" strike="noStrike">
              <a:latin typeface="Arial"/>
            </a:endParaRPr>
          </a:p>
        </p:txBody>
      </p:sp>
      <p:sp>
        <p:nvSpPr>
          <p:cNvPr id="208" name="CustomShape 21"/>
          <p:cNvSpPr/>
          <p:nvPr/>
        </p:nvSpPr>
        <p:spPr>
          <a:xfrm>
            <a:off x="4367880" y="1136160"/>
            <a:ext cx="1769760" cy="1209240"/>
          </a:xfrm>
          <a:prstGeom prst="rect">
            <a:avLst/>
          </a:prstGeom>
          <a:solidFill>
            <a:schemeClr val="bg1"/>
          </a:solidFill>
          <a:ln w="3492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09" name="CustomShape 22"/>
          <p:cNvSpPr/>
          <p:nvPr/>
        </p:nvSpPr>
        <p:spPr>
          <a:xfrm>
            <a:off x="4367880" y="1132920"/>
            <a:ext cx="1769760" cy="49068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0" name="CustomShape 23"/>
          <p:cNvSpPr/>
          <p:nvPr/>
        </p:nvSpPr>
        <p:spPr>
          <a:xfrm>
            <a:off x="4608000" y="1193760"/>
            <a:ext cx="1453680" cy="36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ffffff"/>
                </a:solidFill>
                <a:latin typeface="Segoe UI Light"/>
              </a:rPr>
              <a:t>POSTI LETTO</a:t>
            </a:r>
            <a:endParaRPr b="0" lang="it-IT" sz="1800" spc="-1" strike="noStrike">
              <a:latin typeface="Arial"/>
            </a:endParaRPr>
          </a:p>
        </p:txBody>
      </p:sp>
      <p:sp>
        <p:nvSpPr>
          <p:cNvPr id="211" name="CustomShape 24"/>
          <p:cNvSpPr/>
          <p:nvPr/>
        </p:nvSpPr>
        <p:spPr>
          <a:xfrm>
            <a:off x="4737240" y="1827720"/>
            <a:ext cx="1031400" cy="45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0" lang="it-IT" sz="2400" spc="-1" strike="noStrike">
                <a:solidFill>
                  <a:srgbClr val="000000"/>
                </a:solidFill>
                <a:latin typeface="Segoe UI Light"/>
              </a:rPr>
              <a:t>50.172</a:t>
            </a:r>
            <a:endParaRPr b="0" lang="it-IT" sz="2400" spc="-1" strike="noStrike">
              <a:latin typeface="Arial"/>
            </a:endParaRPr>
          </a:p>
        </p:txBody>
      </p:sp>
      <p:sp>
        <p:nvSpPr>
          <p:cNvPr id="212" name="CustomShape 25"/>
          <p:cNvSpPr/>
          <p:nvPr/>
        </p:nvSpPr>
        <p:spPr>
          <a:xfrm>
            <a:off x="9273240" y="2364480"/>
            <a:ext cx="2129040" cy="290160"/>
          </a:xfrm>
          <a:prstGeom prst="rect">
            <a:avLst/>
          </a:prstGeom>
          <a:solidFill>
            <a:schemeClr val="accent2"/>
          </a:solidFill>
          <a:ln w="3492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3" name="CustomShape 26"/>
          <p:cNvSpPr/>
          <p:nvPr/>
        </p:nvSpPr>
        <p:spPr>
          <a:xfrm>
            <a:off x="7683120" y="2345400"/>
            <a:ext cx="1950480" cy="328680"/>
          </a:xfrm>
          <a:prstGeom prst="homePlate">
            <a:avLst>
              <a:gd name="adj" fmla="val 50000"/>
            </a:avLst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4" name="CustomShape 27"/>
          <p:cNvSpPr/>
          <p:nvPr/>
        </p:nvSpPr>
        <p:spPr>
          <a:xfrm>
            <a:off x="5940000" y="2345400"/>
            <a:ext cx="1950480" cy="328680"/>
          </a:xfrm>
          <a:prstGeom prst="homePlate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5" name="CustomShape 28"/>
          <p:cNvSpPr/>
          <p:nvPr/>
        </p:nvSpPr>
        <p:spPr>
          <a:xfrm>
            <a:off x="4092480" y="2345400"/>
            <a:ext cx="2065680" cy="328680"/>
          </a:xfrm>
          <a:prstGeom prst="homePlate">
            <a:avLst>
              <a:gd name="adj" fmla="val 50000"/>
            </a:avLst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6" name="CustomShape 29"/>
          <p:cNvSpPr/>
          <p:nvPr/>
        </p:nvSpPr>
        <p:spPr>
          <a:xfrm>
            <a:off x="845280" y="2345400"/>
            <a:ext cx="3503520" cy="328680"/>
          </a:xfrm>
          <a:prstGeom prst="homePlate">
            <a:avLst>
              <a:gd name="adj" fmla="val 50000"/>
            </a:avLst>
          </a:prstGeom>
          <a:solidFill>
            <a:srgbClr val="fe5e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217" name="Group 30"/>
          <p:cNvGrpSpPr/>
          <p:nvPr/>
        </p:nvGrpSpPr>
        <p:grpSpPr>
          <a:xfrm>
            <a:off x="2749680" y="2429640"/>
            <a:ext cx="960120" cy="172800"/>
            <a:chOff x="2749680" y="2429640"/>
            <a:chExt cx="960120" cy="172800"/>
          </a:xfrm>
        </p:grpSpPr>
        <p:sp>
          <p:nvSpPr>
            <p:cNvPr id="218" name="CustomShape 31"/>
            <p:cNvSpPr/>
            <p:nvPr/>
          </p:nvSpPr>
          <p:spPr>
            <a:xfrm>
              <a:off x="2749680" y="2429640"/>
              <a:ext cx="181800" cy="172440"/>
            </a:xfrm>
            <a:custGeom>
              <a:avLst/>
              <a:gdLst/>
              <a:ahLst/>
              <a:rect l="l" t="t" r="r" b="b"/>
              <a:pathLst>
                <a:path w="1136" h="1081">
                  <a:moveTo>
                    <a:pt x="1134" y="411"/>
                  </a:moveTo>
                  <a:cubicBezTo>
                    <a:pt x="1132" y="404"/>
                    <a:pt x="1125" y="398"/>
                    <a:pt x="1118" y="397"/>
                  </a:cubicBezTo>
                  <a:cubicBezTo>
                    <a:pt x="750" y="344"/>
                    <a:pt x="750" y="344"/>
                    <a:pt x="750" y="344"/>
                  </a:cubicBezTo>
                  <a:cubicBezTo>
                    <a:pt x="586" y="11"/>
                    <a:pt x="586" y="11"/>
                    <a:pt x="586" y="11"/>
                  </a:cubicBezTo>
                  <a:cubicBezTo>
                    <a:pt x="583" y="4"/>
                    <a:pt x="576" y="0"/>
                    <a:pt x="568" y="0"/>
                  </a:cubicBezTo>
                  <a:cubicBezTo>
                    <a:pt x="560" y="0"/>
                    <a:pt x="553" y="4"/>
                    <a:pt x="550" y="11"/>
                  </a:cubicBezTo>
                  <a:cubicBezTo>
                    <a:pt x="386" y="344"/>
                    <a:pt x="386" y="344"/>
                    <a:pt x="386" y="344"/>
                  </a:cubicBezTo>
                  <a:cubicBezTo>
                    <a:pt x="18" y="397"/>
                    <a:pt x="18" y="397"/>
                    <a:pt x="18" y="397"/>
                  </a:cubicBezTo>
                  <a:cubicBezTo>
                    <a:pt x="11" y="398"/>
                    <a:pt x="4" y="404"/>
                    <a:pt x="2" y="411"/>
                  </a:cubicBezTo>
                  <a:cubicBezTo>
                    <a:pt x="0" y="418"/>
                    <a:pt x="2" y="426"/>
                    <a:pt x="7" y="432"/>
                  </a:cubicBezTo>
                  <a:cubicBezTo>
                    <a:pt x="273" y="691"/>
                    <a:pt x="273" y="691"/>
                    <a:pt x="273" y="691"/>
                  </a:cubicBezTo>
                  <a:cubicBezTo>
                    <a:pt x="210" y="1056"/>
                    <a:pt x="210" y="1056"/>
                    <a:pt x="210" y="1056"/>
                  </a:cubicBezTo>
                  <a:cubicBezTo>
                    <a:pt x="209" y="1064"/>
                    <a:pt x="212" y="1072"/>
                    <a:pt x="218" y="1076"/>
                  </a:cubicBezTo>
                  <a:cubicBezTo>
                    <a:pt x="224" y="1081"/>
                    <a:pt x="233" y="1081"/>
                    <a:pt x="240" y="1078"/>
                  </a:cubicBezTo>
                  <a:cubicBezTo>
                    <a:pt x="568" y="905"/>
                    <a:pt x="568" y="905"/>
                    <a:pt x="568" y="905"/>
                  </a:cubicBezTo>
                  <a:cubicBezTo>
                    <a:pt x="896" y="1078"/>
                    <a:pt x="896" y="1078"/>
                    <a:pt x="896" y="1078"/>
                  </a:cubicBezTo>
                  <a:cubicBezTo>
                    <a:pt x="899" y="1079"/>
                    <a:pt x="903" y="1080"/>
                    <a:pt x="906" y="1080"/>
                  </a:cubicBezTo>
                  <a:cubicBezTo>
                    <a:pt x="910" y="1080"/>
                    <a:pt x="914" y="1079"/>
                    <a:pt x="918" y="1076"/>
                  </a:cubicBezTo>
                  <a:cubicBezTo>
                    <a:pt x="924" y="1072"/>
                    <a:pt x="927" y="1064"/>
                    <a:pt x="926" y="1056"/>
                  </a:cubicBezTo>
                  <a:cubicBezTo>
                    <a:pt x="863" y="691"/>
                    <a:pt x="863" y="691"/>
                    <a:pt x="863" y="691"/>
                  </a:cubicBezTo>
                  <a:cubicBezTo>
                    <a:pt x="1129" y="432"/>
                    <a:pt x="1129" y="432"/>
                    <a:pt x="1129" y="432"/>
                  </a:cubicBezTo>
                  <a:cubicBezTo>
                    <a:pt x="1134" y="426"/>
                    <a:pt x="1136" y="418"/>
                    <a:pt x="1134" y="41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19" name="CustomShape 32"/>
            <p:cNvSpPr/>
            <p:nvPr/>
          </p:nvSpPr>
          <p:spPr>
            <a:xfrm>
              <a:off x="2944080" y="2429640"/>
              <a:ext cx="181800" cy="172800"/>
            </a:xfrm>
            <a:custGeom>
              <a:avLst/>
              <a:gdLst/>
              <a:ahLst/>
              <a:rect l="l" t="t" r="r" b="b"/>
              <a:pathLst>
                <a:path w="1138" h="1082">
                  <a:moveTo>
                    <a:pt x="1134" y="409"/>
                  </a:moveTo>
                  <a:cubicBezTo>
                    <a:pt x="1131" y="397"/>
                    <a:pt x="1121" y="389"/>
                    <a:pt x="1109" y="387"/>
                  </a:cubicBezTo>
                  <a:cubicBezTo>
                    <a:pt x="755" y="337"/>
                    <a:pt x="755" y="337"/>
                    <a:pt x="755" y="337"/>
                  </a:cubicBezTo>
                  <a:cubicBezTo>
                    <a:pt x="596" y="17"/>
                    <a:pt x="596" y="17"/>
                    <a:pt x="596" y="17"/>
                  </a:cubicBezTo>
                  <a:cubicBezTo>
                    <a:pt x="591" y="6"/>
                    <a:pt x="580" y="0"/>
                    <a:pt x="568" y="0"/>
                  </a:cubicBezTo>
                  <a:cubicBezTo>
                    <a:pt x="568" y="0"/>
                    <a:pt x="568" y="0"/>
                    <a:pt x="568" y="0"/>
                  </a:cubicBezTo>
                  <a:cubicBezTo>
                    <a:pt x="556" y="0"/>
                    <a:pt x="545" y="6"/>
                    <a:pt x="540" y="17"/>
                  </a:cubicBezTo>
                  <a:cubicBezTo>
                    <a:pt x="383" y="338"/>
                    <a:pt x="383" y="338"/>
                    <a:pt x="383" y="338"/>
                  </a:cubicBezTo>
                  <a:cubicBezTo>
                    <a:pt x="29" y="391"/>
                    <a:pt x="29" y="391"/>
                    <a:pt x="29" y="391"/>
                  </a:cubicBezTo>
                  <a:cubicBezTo>
                    <a:pt x="17" y="393"/>
                    <a:pt x="7" y="401"/>
                    <a:pt x="4" y="412"/>
                  </a:cubicBezTo>
                  <a:cubicBezTo>
                    <a:pt x="0" y="424"/>
                    <a:pt x="3" y="436"/>
                    <a:pt x="12" y="444"/>
                  </a:cubicBezTo>
                  <a:cubicBezTo>
                    <a:pt x="268" y="693"/>
                    <a:pt x="268" y="693"/>
                    <a:pt x="268" y="693"/>
                  </a:cubicBezTo>
                  <a:cubicBezTo>
                    <a:pt x="209" y="1046"/>
                    <a:pt x="209" y="1046"/>
                    <a:pt x="209" y="1046"/>
                  </a:cubicBezTo>
                  <a:cubicBezTo>
                    <a:pt x="207" y="1057"/>
                    <a:pt x="212" y="1069"/>
                    <a:pt x="222" y="1076"/>
                  </a:cubicBezTo>
                  <a:cubicBezTo>
                    <a:pt x="227" y="1080"/>
                    <a:pt x="234" y="1082"/>
                    <a:pt x="240" y="1082"/>
                  </a:cubicBezTo>
                  <a:cubicBezTo>
                    <a:pt x="245" y="1082"/>
                    <a:pt x="250" y="1081"/>
                    <a:pt x="255" y="1079"/>
                  </a:cubicBezTo>
                  <a:cubicBezTo>
                    <a:pt x="571" y="911"/>
                    <a:pt x="571" y="911"/>
                    <a:pt x="571" y="911"/>
                  </a:cubicBezTo>
                  <a:cubicBezTo>
                    <a:pt x="887" y="1077"/>
                    <a:pt x="887" y="1077"/>
                    <a:pt x="887" y="1077"/>
                  </a:cubicBezTo>
                  <a:cubicBezTo>
                    <a:pt x="892" y="1079"/>
                    <a:pt x="897" y="1080"/>
                    <a:pt x="902" y="1080"/>
                  </a:cubicBezTo>
                  <a:cubicBezTo>
                    <a:pt x="902" y="1080"/>
                    <a:pt x="902" y="1080"/>
                    <a:pt x="902" y="1080"/>
                  </a:cubicBezTo>
                  <a:cubicBezTo>
                    <a:pt x="919" y="1080"/>
                    <a:pt x="933" y="1066"/>
                    <a:pt x="933" y="1049"/>
                  </a:cubicBezTo>
                  <a:cubicBezTo>
                    <a:pt x="933" y="1046"/>
                    <a:pt x="933" y="1044"/>
                    <a:pt x="932" y="1042"/>
                  </a:cubicBezTo>
                  <a:cubicBezTo>
                    <a:pt x="871" y="691"/>
                    <a:pt x="871" y="691"/>
                    <a:pt x="871" y="691"/>
                  </a:cubicBezTo>
                  <a:cubicBezTo>
                    <a:pt x="1126" y="441"/>
                    <a:pt x="1126" y="441"/>
                    <a:pt x="1126" y="441"/>
                  </a:cubicBezTo>
                  <a:cubicBezTo>
                    <a:pt x="1135" y="433"/>
                    <a:pt x="1138" y="420"/>
                    <a:pt x="1134" y="409"/>
                  </a:cubicBezTo>
                  <a:close/>
                  <a:moveTo>
                    <a:pt x="816" y="658"/>
                  </a:moveTo>
                  <a:cubicBezTo>
                    <a:pt x="808" y="665"/>
                    <a:pt x="805" y="676"/>
                    <a:pt x="807" y="686"/>
                  </a:cubicBezTo>
                  <a:cubicBezTo>
                    <a:pt x="860" y="992"/>
                    <a:pt x="860" y="992"/>
                    <a:pt x="860" y="992"/>
                  </a:cubicBezTo>
                  <a:cubicBezTo>
                    <a:pt x="585" y="848"/>
                    <a:pt x="585" y="848"/>
                    <a:pt x="585" y="848"/>
                  </a:cubicBezTo>
                  <a:cubicBezTo>
                    <a:pt x="576" y="843"/>
                    <a:pt x="565" y="843"/>
                    <a:pt x="556" y="848"/>
                  </a:cubicBezTo>
                  <a:cubicBezTo>
                    <a:pt x="281" y="993"/>
                    <a:pt x="281" y="993"/>
                    <a:pt x="281" y="993"/>
                  </a:cubicBezTo>
                  <a:cubicBezTo>
                    <a:pt x="333" y="687"/>
                    <a:pt x="333" y="687"/>
                    <a:pt x="333" y="687"/>
                  </a:cubicBezTo>
                  <a:cubicBezTo>
                    <a:pt x="335" y="677"/>
                    <a:pt x="331" y="667"/>
                    <a:pt x="324" y="659"/>
                  </a:cubicBezTo>
                  <a:cubicBezTo>
                    <a:pt x="101" y="443"/>
                    <a:pt x="101" y="443"/>
                    <a:pt x="101" y="443"/>
                  </a:cubicBezTo>
                  <a:cubicBezTo>
                    <a:pt x="408" y="398"/>
                    <a:pt x="408" y="398"/>
                    <a:pt x="408" y="398"/>
                  </a:cubicBezTo>
                  <a:cubicBezTo>
                    <a:pt x="419" y="396"/>
                    <a:pt x="427" y="390"/>
                    <a:pt x="432" y="381"/>
                  </a:cubicBezTo>
                  <a:cubicBezTo>
                    <a:pt x="568" y="102"/>
                    <a:pt x="568" y="102"/>
                    <a:pt x="568" y="102"/>
                  </a:cubicBezTo>
                  <a:cubicBezTo>
                    <a:pt x="706" y="380"/>
                    <a:pt x="706" y="380"/>
                    <a:pt x="706" y="380"/>
                  </a:cubicBezTo>
                  <a:cubicBezTo>
                    <a:pt x="711" y="389"/>
                    <a:pt x="720" y="396"/>
                    <a:pt x="730" y="397"/>
                  </a:cubicBezTo>
                  <a:cubicBezTo>
                    <a:pt x="1037" y="441"/>
                    <a:pt x="1037" y="441"/>
                    <a:pt x="1037" y="441"/>
                  </a:cubicBezTo>
                  <a:lnTo>
                    <a:pt x="816" y="65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20" name="CustomShape 33"/>
            <p:cNvSpPr/>
            <p:nvPr/>
          </p:nvSpPr>
          <p:spPr>
            <a:xfrm>
              <a:off x="3138480" y="2429640"/>
              <a:ext cx="181800" cy="172800"/>
            </a:xfrm>
            <a:custGeom>
              <a:avLst/>
              <a:gdLst/>
              <a:ahLst/>
              <a:rect l="l" t="t" r="r" b="b"/>
              <a:pathLst>
                <a:path w="1138" h="1082">
                  <a:moveTo>
                    <a:pt x="1134" y="409"/>
                  </a:moveTo>
                  <a:cubicBezTo>
                    <a:pt x="1131" y="397"/>
                    <a:pt x="1121" y="389"/>
                    <a:pt x="1109" y="387"/>
                  </a:cubicBezTo>
                  <a:cubicBezTo>
                    <a:pt x="755" y="337"/>
                    <a:pt x="755" y="337"/>
                    <a:pt x="755" y="337"/>
                  </a:cubicBezTo>
                  <a:cubicBezTo>
                    <a:pt x="596" y="17"/>
                    <a:pt x="596" y="17"/>
                    <a:pt x="596" y="17"/>
                  </a:cubicBezTo>
                  <a:cubicBezTo>
                    <a:pt x="591" y="6"/>
                    <a:pt x="580" y="0"/>
                    <a:pt x="568" y="0"/>
                  </a:cubicBezTo>
                  <a:cubicBezTo>
                    <a:pt x="568" y="0"/>
                    <a:pt x="568" y="0"/>
                    <a:pt x="568" y="0"/>
                  </a:cubicBezTo>
                  <a:cubicBezTo>
                    <a:pt x="556" y="0"/>
                    <a:pt x="545" y="6"/>
                    <a:pt x="540" y="17"/>
                  </a:cubicBezTo>
                  <a:cubicBezTo>
                    <a:pt x="383" y="338"/>
                    <a:pt x="383" y="338"/>
                    <a:pt x="383" y="338"/>
                  </a:cubicBezTo>
                  <a:cubicBezTo>
                    <a:pt x="29" y="391"/>
                    <a:pt x="29" y="391"/>
                    <a:pt x="29" y="391"/>
                  </a:cubicBezTo>
                  <a:cubicBezTo>
                    <a:pt x="17" y="393"/>
                    <a:pt x="7" y="401"/>
                    <a:pt x="4" y="412"/>
                  </a:cubicBezTo>
                  <a:cubicBezTo>
                    <a:pt x="0" y="424"/>
                    <a:pt x="3" y="436"/>
                    <a:pt x="12" y="444"/>
                  </a:cubicBezTo>
                  <a:cubicBezTo>
                    <a:pt x="268" y="693"/>
                    <a:pt x="268" y="693"/>
                    <a:pt x="268" y="693"/>
                  </a:cubicBezTo>
                  <a:cubicBezTo>
                    <a:pt x="209" y="1046"/>
                    <a:pt x="209" y="1046"/>
                    <a:pt x="209" y="1046"/>
                  </a:cubicBezTo>
                  <a:cubicBezTo>
                    <a:pt x="207" y="1057"/>
                    <a:pt x="212" y="1069"/>
                    <a:pt x="222" y="1076"/>
                  </a:cubicBezTo>
                  <a:cubicBezTo>
                    <a:pt x="227" y="1080"/>
                    <a:pt x="234" y="1082"/>
                    <a:pt x="240" y="1082"/>
                  </a:cubicBezTo>
                  <a:cubicBezTo>
                    <a:pt x="245" y="1082"/>
                    <a:pt x="250" y="1081"/>
                    <a:pt x="255" y="1079"/>
                  </a:cubicBezTo>
                  <a:cubicBezTo>
                    <a:pt x="571" y="911"/>
                    <a:pt x="571" y="911"/>
                    <a:pt x="571" y="911"/>
                  </a:cubicBezTo>
                  <a:cubicBezTo>
                    <a:pt x="887" y="1077"/>
                    <a:pt x="887" y="1077"/>
                    <a:pt x="887" y="1077"/>
                  </a:cubicBezTo>
                  <a:cubicBezTo>
                    <a:pt x="892" y="1079"/>
                    <a:pt x="897" y="1080"/>
                    <a:pt x="902" y="1080"/>
                  </a:cubicBezTo>
                  <a:cubicBezTo>
                    <a:pt x="902" y="1080"/>
                    <a:pt x="902" y="1080"/>
                    <a:pt x="902" y="1080"/>
                  </a:cubicBezTo>
                  <a:cubicBezTo>
                    <a:pt x="919" y="1080"/>
                    <a:pt x="933" y="1066"/>
                    <a:pt x="933" y="1049"/>
                  </a:cubicBezTo>
                  <a:cubicBezTo>
                    <a:pt x="933" y="1046"/>
                    <a:pt x="933" y="1044"/>
                    <a:pt x="932" y="1042"/>
                  </a:cubicBezTo>
                  <a:cubicBezTo>
                    <a:pt x="871" y="691"/>
                    <a:pt x="871" y="691"/>
                    <a:pt x="871" y="691"/>
                  </a:cubicBezTo>
                  <a:cubicBezTo>
                    <a:pt x="1126" y="441"/>
                    <a:pt x="1126" y="441"/>
                    <a:pt x="1126" y="441"/>
                  </a:cubicBezTo>
                  <a:cubicBezTo>
                    <a:pt x="1135" y="433"/>
                    <a:pt x="1138" y="420"/>
                    <a:pt x="1134" y="409"/>
                  </a:cubicBezTo>
                  <a:close/>
                  <a:moveTo>
                    <a:pt x="816" y="658"/>
                  </a:moveTo>
                  <a:cubicBezTo>
                    <a:pt x="808" y="665"/>
                    <a:pt x="805" y="676"/>
                    <a:pt x="807" y="686"/>
                  </a:cubicBezTo>
                  <a:cubicBezTo>
                    <a:pt x="860" y="992"/>
                    <a:pt x="860" y="992"/>
                    <a:pt x="860" y="992"/>
                  </a:cubicBezTo>
                  <a:cubicBezTo>
                    <a:pt x="585" y="848"/>
                    <a:pt x="585" y="848"/>
                    <a:pt x="585" y="848"/>
                  </a:cubicBezTo>
                  <a:cubicBezTo>
                    <a:pt x="576" y="843"/>
                    <a:pt x="565" y="843"/>
                    <a:pt x="556" y="848"/>
                  </a:cubicBezTo>
                  <a:cubicBezTo>
                    <a:pt x="281" y="993"/>
                    <a:pt x="281" y="993"/>
                    <a:pt x="281" y="993"/>
                  </a:cubicBezTo>
                  <a:cubicBezTo>
                    <a:pt x="333" y="687"/>
                    <a:pt x="333" y="687"/>
                    <a:pt x="333" y="687"/>
                  </a:cubicBezTo>
                  <a:cubicBezTo>
                    <a:pt x="335" y="677"/>
                    <a:pt x="331" y="667"/>
                    <a:pt x="324" y="659"/>
                  </a:cubicBezTo>
                  <a:cubicBezTo>
                    <a:pt x="101" y="443"/>
                    <a:pt x="101" y="443"/>
                    <a:pt x="101" y="443"/>
                  </a:cubicBezTo>
                  <a:cubicBezTo>
                    <a:pt x="408" y="398"/>
                    <a:pt x="408" y="398"/>
                    <a:pt x="408" y="398"/>
                  </a:cubicBezTo>
                  <a:cubicBezTo>
                    <a:pt x="419" y="396"/>
                    <a:pt x="427" y="390"/>
                    <a:pt x="432" y="381"/>
                  </a:cubicBezTo>
                  <a:cubicBezTo>
                    <a:pt x="568" y="102"/>
                    <a:pt x="568" y="102"/>
                    <a:pt x="568" y="102"/>
                  </a:cubicBezTo>
                  <a:cubicBezTo>
                    <a:pt x="706" y="380"/>
                    <a:pt x="706" y="380"/>
                    <a:pt x="706" y="380"/>
                  </a:cubicBezTo>
                  <a:cubicBezTo>
                    <a:pt x="711" y="389"/>
                    <a:pt x="720" y="396"/>
                    <a:pt x="730" y="397"/>
                  </a:cubicBezTo>
                  <a:cubicBezTo>
                    <a:pt x="1037" y="441"/>
                    <a:pt x="1037" y="441"/>
                    <a:pt x="1037" y="441"/>
                  </a:cubicBezTo>
                  <a:lnTo>
                    <a:pt x="816" y="65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21" name="CustomShape 34"/>
            <p:cNvSpPr/>
            <p:nvPr/>
          </p:nvSpPr>
          <p:spPr>
            <a:xfrm>
              <a:off x="3333240" y="2429640"/>
              <a:ext cx="181800" cy="172800"/>
            </a:xfrm>
            <a:custGeom>
              <a:avLst/>
              <a:gdLst/>
              <a:ahLst/>
              <a:rect l="l" t="t" r="r" b="b"/>
              <a:pathLst>
                <a:path w="1138" h="1082">
                  <a:moveTo>
                    <a:pt x="1134" y="409"/>
                  </a:moveTo>
                  <a:cubicBezTo>
                    <a:pt x="1131" y="397"/>
                    <a:pt x="1121" y="389"/>
                    <a:pt x="1109" y="387"/>
                  </a:cubicBezTo>
                  <a:cubicBezTo>
                    <a:pt x="755" y="337"/>
                    <a:pt x="755" y="337"/>
                    <a:pt x="755" y="337"/>
                  </a:cubicBezTo>
                  <a:cubicBezTo>
                    <a:pt x="596" y="17"/>
                    <a:pt x="596" y="17"/>
                    <a:pt x="596" y="17"/>
                  </a:cubicBezTo>
                  <a:cubicBezTo>
                    <a:pt x="591" y="6"/>
                    <a:pt x="580" y="0"/>
                    <a:pt x="568" y="0"/>
                  </a:cubicBezTo>
                  <a:cubicBezTo>
                    <a:pt x="568" y="0"/>
                    <a:pt x="568" y="0"/>
                    <a:pt x="568" y="0"/>
                  </a:cubicBezTo>
                  <a:cubicBezTo>
                    <a:pt x="556" y="0"/>
                    <a:pt x="545" y="6"/>
                    <a:pt x="540" y="17"/>
                  </a:cubicBezTo>
                  <a:cubicBezTo>
                    <a:pt x="383" y="338"/>
                    <a:pt x="383" y="338"/>
                    <a:pt x="383" y="338"/>
                  </a:cubicBezTo>
                  <a:cubicBezTo>
                    <a:pt x="29" y="391"/>
                    <a:pt x="29" y="391"/>
                    <a:pt x="29" y="391"/>
                  </a:cubicBezTo>
                  <a:cubicBezTo>
                    <a:pt x="17" y="393"/>
                    <a:pt x="7" y="401"/>
                    <a:pt x="4" y="412"/>
                  </a:cubicBezTo>
                  <a:cubicBezTo>
                    <a:pt x="0" y="424"/>
                    <a:pt x="3" y="436"/>
                    <a:pt x="12" y="444"/>
                  </a:cubicBezTo>
                  <a:cubicBezTo>
                    <a:pt x="268" y="693"/>
                    <a:pt x="268" y="693"/>
                    <a:pt x="268" y="693"/>
                  </a:cubicBezTo>
                  <a:cubicBezTo>
                    <a:pt x="209" y="1046"/>
                    <a:pt x="209" y="1046"/>
                    <a:pt x="209" y="1046"/>
                  </a:cubicBezTo>
                  <a:cubicBezTo>
                    <a:pt x="207" y="1057"/>
                    <a:pt x="212" y="1069"/>
                    <a:pt x="222" y="1076"/>
                  </a:cubicBezTo>
                  <a:cubicBezTo>
                    <a:pt x="227" y="1080"/>
                    <a:pt x="234" y="1082"/>
                    <a:pt x="240" y="1082"/>
                  </a:cubicBezTo>
                  <a:cubicBezTo>
                    <a:pt x="245" y="1082"/>
                    <a:pt x="250" y="1081"/>
                    <a:pt x="255" y="1079"/>
                  </a:cubicBezTo>
                  <a:cubicBezTo>
                    <a:pt x="571" y="911"/>
                    <a:pt x="571" y="911"/>
                    <a:pt x="571" y="911"/>
                  </a:cubicBezTo>
                  <a:cubicBezTo>
                    <a:pt x="887" y="1077"/>
                    <a:pt x="887" y="1077"/>
                    <a:pt x="887" y="1077"/>
                  </a:cubicBezTo>
                  <a:cubicBezTo>
                    <a:pt x="892" y="1079"/>
                    <a:pt x="897" y="1080"/>
                    <a:pt x="902" y="1080"/>
                  </a:cubicBezTo>
                  <a:cubicBezTo>
                    <a:pt x="902" y="1080"/>
                    <a:pt x="902" y="1080"/>
                    <a:pt x="902" y="1080"/>
                  </a:cubicBezTo>
                  <a:cubicBezTo>
                    <a:pt x="919" y="1080"/>
                    <a:pt x="933" y="1066"/>
                    <a:pt x="933" y="1049"/>
                  </a:cubicBezTo>
                  <a:cubicBezTo>
                    <a:pt x="933" y="1046"/>
                    <a:pt x="933" y="1044"/>
                    <a:pt x="932" y="1042"/>
                  </a:cubicBezTo>
                  <a:cubicBezTo>
                    <a:pt x="871" y="691"/>
                    <a:pt x="871" y="691"/>
                    <a:pt x="871" y="691"/>
                  </a:cubicBezTo>
                  <a:cubicBezTo>
                    <a:pt x="1126" y="441"/>
                    <a:pt x="1126" y="441"/>
                    <a:pt x="1126" y="441"/>
                  </a:cubicBezTo>
                  <a:cubicBezTo>
                    <a:pt x="1135" y="433"/>
                    <a:pt x="1138" y="420"/>
                    <a:pt x="1134" y="409"/>
                  </a:cubicBezTo>
                  <a:close/>
                  <a:moveTo>
                    <a:pt x="816" y="658"/>
                  </a:moveTo>
                  <a:cubicBezTo>
                    <a:pt x="808" y="665"/>
                    <a:pt x="805" y="676"/>
                    <a:pt x="807" y="686"/>
                  </a:cubicBezTo>
                  <a:cubicBezTo>
                    <a:pt x="860" y="992"/>
                    <a:pt x="860" y="992"/>
                    <a:pt x="860" y="992"/>
                  </a:cubicBezTo>
                  <a:cubicBezTo>
                    <a:pt x="585" y="848"/>
                    <a:pt x="585" y="848"/>
                    <a:pt x="585" y="848"/>
                  </a:cubicBezTo>
                  <a:cubicBezTo>
                    <a:pt x="576" y="843"/>
                    <a:pt x="565" y="843"/>
                    <a:pt x="556" y="848"/>
                  </a:cubicBezTo>
                  <a:cubicBezTo>
                    <a:pt x="281" y="993"/>
                    <a:pt x="281" y="993"/>
                    <a:pt x="281" y="993"/>
                  </a:cubicBezTo>
                  <a:cubicBezTo>
                    <a:pt x="333" y="687"/>
                    <a:pt x="333" y="687"/>
                    <a:pt x="333" y="687"/>
                  </a:cubicBezTo>
                  <a:cubicBezTo>
                    <a:pt x="335" y="677"/>
                    <a:pt x="331" y="667"/>
                    <a:pt x="324" y="659"/>
                  </a:cubicBezTo>
                  <a:cubicBezTo>
                    <a:pt x="101" y="443"/>
                    <a:pt x="101" y="443"/>
                    <a:pt x="101" y="443"/>
                  </a:cubicBezTo>
                  <a:cubicBezTo>
                    <a:pt x="408" y="398"/>
                    <a:pt x="408" y="398"/>
                    <a:pt x="408" y="398"/>
                  </a:cubicBezTo>
                  <a:cubicBezTo>
                    <a:pt x="419" y="396"/>
                    <a:pt x="427" y="390"/>
                    <a:pt x="432" y="381"/>
                  </a:cubicBezTo>
                  <a:cubicBezTo>
                    <a:pt x="568" y="102"/>
                    <a:pt x="568" y="102"/>
                    <a:pt x="568" y="102"/>
                  </a:cubicBezTo>
                  <a:cubicBezTo>
                    <a:pt x="706" y="380"/>
                    <a:pt x="706" y="380"/>
                    <a:pt x="706" y="380"/>
                  </a:cubicBezTo>
                  <a:cubicBezTo>
                    <a:pt x="711" y="389"/>
                    <a:pt x="720" y="396"/>
                    <a:pt x="730" y="397"/>
                  </a:cubicBezTo>
                  <a:cubicBezTo>
                    <a:pt x="1037" y="441"/>
                    <a:pt x="1037" y="441"/>
                    <a:pt x="1037" y="441"/>
                  </a:cubicBezTo>
                  <a:lnTo>
                    <a:pt x="816" y="65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22" name="CustomShape 35"/>
            <p:cNvSpPr/>
            <p:nvPr/>
          </p:nvSpPr>
          <p:spPr>
            <a:xfrm>
              <a:off x="3528000" y="2429640"/>
              <a:ext cx="181800" cy="172800"/>
            </a:xfrm>
            <a:custGeom>
              <a:avLst/>
              <a:gdLst/>
              <a:ahLst/>
              <a:rect l="l" t="t" r="r" b="b"/>
              <a:pathLst>
                <a:path w="1138" h="1082">
                  <a:moveTo>
                    <a:pt x="1134" y="409"/>
                  </a:moveTo>
                  <a:cubicBezTo>
                    <a:pt x="1131" y="397"/>
                    <a:pt x="1121" y="389"/>
                    <a:pt x="1109" y="387"/>
                  </a:cubicBezTo>
                  <a:cubicBezTo>
                    <a:pt x="755" y="337"/>
                    <a:pt x="755" y="337"/>
                    <a:pt x="755" y="337"/>
                  </a:cubicBezTo>
                  <a:cubicBezTo>
                    <a:pt x="596" y="17"/>
                    <a:pt x="596" y="17"/>
                    <a:pt x="596" y="17"/>
                  </a:cubicBezTo>
                  <a:cubicBezTo>
                    <a:pt x="591" y="6"/>
                    <a:pt x="580" y="0"/>
                    <a:pt x="568" y="0"/>
                  </a:cubicBezTo>
                  <a:cubicBezTo>
                    <a:pt x="568" y="0"/>
                    <a:pt x="568" y="0"/>
                    <a:pt x="568" y="0"/>
                  </a:cubicBezTo>
                  <a:cubicBezTo>
                    <a:pt x="556" y="0"/>
                    <a:pt x="545" y="6"/>
                    <a:pt x="540" y="17"/>
                  </a:cubicBezTo>
                  <a:cubicBezTo>
                    <a:pt x="383" y="338"/>
                    <a:pt x="383" y="338"/>
                    <a:pt x="383" y="338"/>
                  </a:cubicBezTo>
                  <a:cubicBezTo>
                    <a:pt x="29" y="391"/>
                    <a:pt x="29" y="391"/>
                    <a:pt x="29" y="391"/>
                  </a:cubicBezTo>
                  <a:cubicBezTo>
                    <a:pt x="17" y="393"/>
                    <a:pt x="7" y="401"/>
                    <a:pt x="4" y="412"/>
                  </a:cubicBezTo>
                  <a:cubicBezTo>
                    <a:pt x="0" y="424"/>
                    <a:pt x="3" y="436"/>
                    <a:pt x="12" y="444"/>
                  </a:cubicBezTo>
                  <a:cubicBezTo>
                    <a:pt x="268" y="693"/>
                    <a:pt x="268" y="693"/>
                    <a:pt x="268" y="693"/>
                  </a:cubicBezTo>
                  <a:cubicBezTo>
                    <a:pt x="209" y="1046"/>
                    <a:pt x="209" y="1046"/>
                    <a:pt x="209" y="1046"/>
                  </a:cubicBezTo>
                  <a:cubicBezTo>
                    <a:pt x="207" y="1057"/>
                    <a:pt x="212" y="1069"/>
                    <a:pt x="222" y="1076"/>
                  </a:cubicBezTo>
                  <a:cubicBezTo>
                    <a:pt x="227" y="1080"/>
                    <a:pt x="234" y="1082"/>
                    <a:pt x="240" y="1082"/>
                  </a:cubicBezTo>
                  <a:cubicBezTo>
                    <a:pt x="245" y="1082"/>
                    <a:pt x="250" y="1081"/>
                    <a:pt x="255" y="1079"/>
                  </a:cubicBezTo>
                  <a:cubicBezTo>
                    <a:pt x="571" y="911"/>
                    <a:pt x="571" y="911"/>
                    <a:pt x="571" y="911"/>
                  </a:cubicBezTo>
                  <a:cubicBezTo>
                    <a:pt x="887" y="1077"/>
                    <a:pt x="887" y="1077"/>
                    <a:pt x="887" y="1077"/>
                  </a:cubicBezTo>
                  <a:cubicBezTo>
                    <a:pt x="892" y="1079"/>
                    <a:pt x="897" y="1080"/>
                    <a:pt x="902" y="1080"/>
                  </a:cubicBezTo>
                  <a:cubicBezTo>
                    <a:pt x="902" y="1080"/>
                    <a:pt x="902" y="1080"/>
                    <a:pt x="902" y="1080"/>
                  </a:cubicBezTo>
                  <a:cubicBezTo>
                    <a:pt x="919" y="1080"/>
                    <a:pt x="933" y="1066"/>
                    <a:pt x="933" y="1049"/>
                  </a:cubicBezTo>
                  <a:cubicBezTo>
                    <a:pt x="933" y="1046"/>
                    <a:pt x="933" y="1044"/>
                    <a:pt x="932" y="1042"/>
                  </a:cubicBezTo>
                  <a:cubicBezTo>
                    <a:pt x="871" y="691"/>
                    <a:pt x="871" y="691"/>
                    <a:pt x="871" y="691"/>
                  </a:cubicBezTo>
                  <a:cubicBezTo>
                    <a:pt x="1126" y="441"/>
                    <a:pt x="1126" y="441"/>
                    <a:pt x="1126" y="441"/>
                  </a:cubicBezTo>
                  <a:cubicBezTo>
                    <a:pt x="1135" y="433"/>
                    <a:pt x="1138" y="420"/>
                    <a:pt x="1134" y="409"/>
                  </a:cubicBezTo>
                  <a:close/>
                  <a:moveTo>
                    <a:pt x="816" y="658"/>
                  </a:moveTo>
                  <a:cubicBezTo>
                    <a:pt x="808" y="665"/>
                    <a:pt x="805" y="676"/>
                    <a:pt x="807" y="686"/>
                  </a:cubicBezTo>
                  <a:cubicBezTo>
                    <a:pt x="860" y="992"/>
                    <a:pt x="860" y="992"/>
                    <a:pt x="860" y="992"/>
                  </a:cubicBezTo>
                  <a:cubicBezTo>
                    <a:pt x="585" y="848"/>
                    <a:pt x="585" y="848"/>
                    <a:pt x="585" y="848"/>
                  </a:cubicBezTo>
                  <a:cubicBezTo>
                    <a:pt x="576" y="843"/>
                    <a:pt x="565" y="843"/>
                    <a:pt x="556" y="848"/>
                  </a:cubicBezTo>
                  <a:cubicBezTo>
                    <a:pt x="281" y="993"/>
                    <a:pt x="281" y="993"/>
                    <a:pt x="281" y="993"/>
                  </a:cubicBezTo>
                  <a:cubicBezTo>
                    <a:pt x="333" y="687"/>
                    <a:pt x="333" y="687"/>
                    <a:pt x="333" y="687"/>
                  </a:cubicBezTo>
                  <a:cubicBezTo>
                    <a:pt x="335" y="677"/>
                    <a:pt x="331" y="667"/>
                    <a:pt x="324" y="659"/>
                  </a:cubicBezTo>
                  <a:cubicBezTo>
                    <a:pt x="101" y="443"/>
                    <a:pt x="101" y="443"/>
                    <a:pt x="101" y="443"/>
                  </a:cubicBezTo>
                  <a:cubicBezTo>
                    <a:pt x="408" y="398"/>
                    <a:pt x="408" y="398"/>
                    <a:pt x="408" y="398"/>
                  </a:cubicBezTo>
                  <a:cubicBezTo>
                    <a:pt x="419" y="396"/>
                    <a:pt x="427" y="390"/>
                    <a:pt x="432" y="381"/>
                  </a:cubicBezTo>
                  <a:cubicBezTo>
                    <a:pt x="568" y="102"/>
                    <a:pt x="568" y="102"/>
                    <a:pt x="568" y="102"/>
                  </a:cubicBezTo>
                  <a:cubicBezTo>
                    <a:pt x="706" y="380"/>
                    <a:pt x="706" y="380"/>
                    <a:pt x="706" y="380"/>
                  </a:cubicBezTo>
                  <a:cubicBezTo>
                    <a:pt x="711" y="389"/>
                    <a:pt x="720" y="396"/>
                    <a:pt x="730" y="397"/>
                  </a:cubicBezTo>
                  <a:cubicBezTo>
                    <a:pt x="1037" y="441"/>
                    <a:pt x="1037" y="441"/>
                    <a:pt x="1037" y="441"/>
                  </a:cubicBezTo>
                  <a:lnTo>
                    <a:pt x="816" y="65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grpSp>
        <p:nvGrpSpPr>
          <p:cNvPr id="223" name="Group 36"/>
          <p:cNvGrpSpPr/>
          <p:nvPr/>
        </p:nvGrpSpPr>
        <p:grpSpPr>
          <a:xfrm>
            <a:off x="9936360" y="2401920"/>
            <a:ext cx="960120" cy="172800"/>
            <a:chOff x="9936360" y="2401920"/>
            <a:chExt cx="960120" cy="172800"/>
          </a:xfrm>
        </p:grpSpPr>
        <p:sp>
          <p:nvSpPr>
            <p:cNvPr id="224" name="CustomShape 37"/>
            <p:cNvSpPr/>
            <p:nvPr/>
          </p:nvSpPr>
          <p:spPr>
            <a:xfrm>
              <a:off x="9936360" y="2401920"/>
              <a:ext cx="181800" cy="172440"/>
            </a:xfrm>
            <a:custGeom>
              <a:avLst/>
              <a:gdLst/>
              <a:ahLst/>
              <a:rect l="l" t="t" r="r" b="b"/>
              <a:pathLst>
                <a:path w="1136" h="1081">
                  <a:moveTo>
                    <a:pt x="1134" y="411"/>
                  </a:moveTo>
                  <a:cubicBezTo>
                    <a:pt x="1132" y="404"/>
                    <a:pt x="1125" y="398"/>
                    <a:pt x="1118" y="397"/>
                  </a:cubicBezTo>
                  <a:cubicBezTo>
                    <a:pt x="750" y="344"/>
                    <a:pt x="750" y="344"/>
                    <a:pt x="750" y="344"/>
                  </a:cubicBezTo>
                  <a:cubicBezTo>
                    <a:pt x="586" y="11"/>
                    <a:pt x="586" y="11"/>
                    <a:pt x="586" y="11"/>
                  </a:cubicBezTo>
                  <a:cubicBezTo>
                    <a:pt x="583" y="4"/>
                    <a:pt x="576" y="0"/>
                    <a:pt x="568" y="0"/>
                  </a:cubicBezTo>
                  <a:cubicBezTo>
                    <a:pt x="560" y="0"/>
                    <a:pt x="553" y="4"/>
                    <a:pt x="550" y="11"/>
                  </a:cubicBezTo>
                  <a:cubicBezTo>
                    <a:pt x="386" y="344"/>
                    <a:pt x="386" y="344"/>
                    <a:pt x="386" y="344"/>
                  </a:cubicBezTo>
                  <a:cubicBezTo>
                    <a:pt x="18" y="397"/>
                    <a:pt x="18" y="397"/>
                    <a:pt x="18" y="397"/>
                  </a:cubicBezTo>
                  <a:cubicBezTo>
                    <a:pt x="11" y="398"/>
                    <a:pt x="4" y="404"/>
                    <a:pt x="2" y="411"/>
                  </a:cubicBezTo>
                  <a:cubicBezTo>
                    <a:pt x="0" y="418"/>
                    <a:pt x="2" y="426"/>
                    <a:pt x="7" y="432"/>
                  </a:cubicBezTo>
                  <a:cubicBezTo>
                    <a:pt x="273" y="691"/>
                    <a:pt x="273" y="691"/>
                    <a:pt x="273" y="691"/>
                  </a:cubicBezTo>
                  <a:cubicBezTo>
                    <a:pt x="210" y="1056"/>
                    <a:pt x="210" y="1056"/>
                    <a:pt x="210" y="1056"/>
                  </a:cubicBezTo>
                  <a:cubicBezTo>
                    <a:pt x="209" y="1064"/>
                    <a:pt x="212" y="1072"/>
                    <a:pt x="218" y="1076"/>
                  </a:cubicBezTo>
                  <a:cubicBezTo>
                    <a:pt x="224" y="1081"/>
                    <a:pt x="233" y="1081"/>
                    <a:pt x="240" y="1078"/>
                  </a:cubicBezTo>
                  <a:cubicBezTo>
                    <a:pt x="568" y="905"/>
                    <a:pt x="568" y="905"/>
                    <a:pt x="568" y="905"/>
                  </a:cubicBezTo>
                  <a:cubicBezTo>
                    <a:pt x="896" y="1078"/>
                    <a:pt x="896" y="1078"/>
                    <a:pt x="896" y="1078"/>
                  </a:cubicBezTo>
                  <a:cubicBezTo>
                    <a:pt x="899" y="1079"/>
                    <a:pt x="903" y="1080"/>
                    <a:pt x="906" y="1080"/>
                  </a:cubicBezTo>
                  <a:cubicBezTo>
                    <a:pt x="910" y="1080"/>
                    <a:pt x="914" y="1079"/>
                    <a:pt x="918" y="1076"/>
                  </a:cubicBezTo>
                  <a:cubicBezTo>
                    <a:pt x="924" y="1072"/>
                    <a:pt x="927" y="1064"/>
                    <a:pt x="926" y="1056"/>
                  </a:cubicBezTo>
                  <a:cubicBezTo>
                    <a:pt x="863" y="691"/>
                    <a:pt x="863" y="691"/>
                    <a:pt x="863" y="691"/>
                  </a:cubicBezTo>
                  <a:cubicBezTo>
                    <a:pt x="1129" y="432"/>
                    <a:pt x="1129" y="432"/>
                    <a:pt x="1129" y="432"/>
                  </a:cubicBezTo>
                  <a:cubicBezTo>
                    <a:pt x="1134" y="426"/>
                    <a:pt x="1136" y="418"/>
                    <a:pt x="1134" y="41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25" name="CustomShape 38"/>
            <p:cNvSpPr/>
            <p:nvPr/>
          </p:nvSpPr>
          <p:spPr>
            <a:xfrm>
              <a:off x="10130760" y="2401920"/>
              <a:ext cx="181800" cy="172800"/>
            </a:xfrm>
            <a:custGeom>
              <a:avLst/>
              <a:gdLst/>
              <a:ahLst/>
              <a:rect l="l" t="t" r="r" b="b"/>
              <a:pathLst>
                <a:path w="1138" h="1082">
                  <a:moveTo>
                    <a:pt x="1134" y="409"/>
                  </a:moveTo>
                  <a:cubicBezTo>
                    <a:pt x="1131" y="397"/>
                    <a:pt x="1121" y="389"/>
                    <a:pt x="1109" y="387"/>
                  </a:cubicBezTo>
                  <a:cubicBezTo>
                    <a:pt x="755" y="337"/>
                    <a:pt x="755" y="337"/>
                    <a:pt x="755" y="337"/>
                  </a:cubicBezTo>
                  <a:cubicBezTo>
                    <a:pt x="596" y="17"/>
                    <a:pt x="596" y="17"/>
                    <a:pt x="596" y="17"/>
                  </a:cubicBezTo>
                  <a:cubicBezTo>
                    <a:pt x="591" y="6"/>
                    <a:pt x="580" y="0"/>
                    <a:pt x="568" y="0"/>
                  </a:cubicBezTo>
                  <a:cubicBezTo>
                    <a:pt x="568" y="0"/>
                    <a:pt x="568" y="0"/>
                    <a:pt x="568" y="0"/>
                  </a:cubicBezTo>
                  <a:cubicBezTo>
                    <a:pt x="556" y="0"/>
                    <a:pt x="545" y="6"/>
                    <a:pt x="540" y="17"/>
                  </a:cubicBezTo>
                  <a:cubicBezTo>
                    <a:pt x="383" y="338"/>
                    <a:pt x="383" y="338"/>
                    <a:pt x="383" y="338"/>
                  </a:cubicBezTo>
                  <a:cubicBezTo>
                    <a:pt x="29" y="391"/>
                    <a:pt x="29" y="391"/>
                    <a:pt x="29" y="391"/>
                  </a:cubicBezTo>
                  <a:cubicBezTo>
                    <a:pt x="17" y="393"/>
                    <a:pt x="7" y="401"/>
                    <a:pt x="4" y="412"/>
                  </a:cubicBezTo>
                  <a:cubicBezTo>
                    <a:pt x="0" y="424"/>
                    <a:pt x="3" y="436"/>
                    <a:pt x="12" y="444"/>
                  </a:cubicBezTo>
                  <a:cubicBezTo>
                    <a:pt x="268" y="693"/>
                    <a:pt x="268" y="693"/>
                    <a:pt x="268" y="693"/>
                  </a:cubicBezTo>
                  <a:cubicBezTo>
                    <a:pt x="209" y="1046"/>
                    <a:pt x="209" y="1046"/>
                    <a:pt x="209" y="1046"/>
                  </a:cubicBezTo>
                  <a:cubicBezTo>
                    <a:pt x="207" y="1057"/>
                    <a:pt x="212" y="1069"/>
                    <a:pt x="222" y="1076"/>
                  </a:cubicBezTo>
                  <a:cubicBezTo>
                    <a:pt x="227" y="1080"/>
                    <a:pt x="234" y="1082"/>
                    <a:pt x="240" y="1082"/>
                  </a:cubicBezTo>
                  <a:cubicBezTo>
                    <a:pt x="245" y="1082"/>
                    <a:pt x="250" y="1081"/>
                    <a:pt x="255" y="1079"/>
                  </a:cubicBezTo>
                  <a:cubicBezTo>
                    <a:pt x="571" y="911"/>
                    <a:pt x="571" y="911"/>
                    <a:pt x="571" y="911"/>
                  </a:cubicBezTo>
                  <a:cubicBezTo>
                    <a:pt x="887" y="1077"/>
                    <a:pt x="887" y="1077"/>
                    <a:pt x="887" y="1077"/>
                  </a:cubicBezTo>
                  <a:cubicBezTo>
                    <a:pt x="892" y="1079"/>
                    <a:pt x="897" y="1080"/>
                    <a:pt x="902" y="1080"/>
                  </a:cubicBezTo>
                  <a:cubicBezTo>
                    <a:pt x="902" y="1080"/>
                    <a:pt x="902" y="1080"/>
                    <a:pt x="902" y="1080"/>
                  </a:cubicBezTo>
                  <a:cubicBezTo>
                    <a:pt x="919" y="1080"/>
                    <a:pt x="933" y="1066"/>
                    <a:pt x="933" y="1049"/>
                  </a:cubicBezTo>
                  <a:cubicBezTo>
                    <a:pt x="933" y="1046"/>
                    <a:pt x="933" y="1044"/>
                    <a:pt x="932" y="1042"/>
                  </a:cubicBezTo>
                  <a:cubicBezTo>
                    <a:pt x="871" y="691"/>
                    <a:pt x="871" y="691"/>
                    <a:pt x="871" y="691"/>
                  </a:cubicBezTo>
                  <a:cubicBezTo>
                    <a:pt x="1126" y="441"/>
                    <a:pt x="1126" y="441"/>
                    <a:pt x="1126" y="441"/>
                  </a:cubicBezTo>
                  <a:cubicBezTo>
                    <a:pt x="1135" y="433"/>
                    <a:pt x="1138" y="420"/>
                    <a:pt x="1134" y="409"/>
                  </a:cubicBezTo>
                  <a:close/>
                  <a:moveTo>
                    <a:pt x="816" y="658"/>
                  </a:moveTo>
                  <a:cubicBezTo>
                    <a:pt x="808" y="665"/>
                    <a:pt x="805" y="676"/>
                    <a:pt x="807" y="686"/>
                  </a:cubicBezTo>
                  <a:cubicBezTo>
                    <a:pt x="860" y="992"/>
                    <a:pt x="860" y="992"/>
                    <a:pt x="860" y="992"/>
                  </a:cubicBezTo>
                  <a:cubicBezTo>
                    <a:pt x="585" y="848"/>
                    <a:pt x="585" y="848"/>
                    <a:pt x="585" y="848"/>
                  </a:cubicBezTo>
                  <a:cubicBezTo>
                    <a:pt x="576" y="843"/>
                    <a:pt x="565" y="843"/>
                    <a:pt x="556" y="848"/>
                  </a:cubicBezTo>
                  <a:cubicBezTo>
                    <a:pt x="281" y="993"/>
                    <a:pt x="281" y="993"/>
                    <a:pt x="281" y="993"/>
                  </a:cubicBezTo>
                  <a:cubicBezTo>
                    <a:pt x="333" y="687"/>
                    <a:pt x="333" y="687"/>
                    <a:pt x="333" y="687"/>
                  </a:cubicBezTo>
                  <a:cubicBezTo>
                    <a:pt x="335" y="677"/>
                    <a:pt x="331" y="667"/>
                    <a:pt x="324" y="659"/>
                  </a:cubicBezTo>
                  <a:cubicBezTo>
                    <a:pt x="101" y="443"/>
                    <a:pt x="101" y="443"/>
                    <a:pt x="101" y="443"/>
                  </a:cubicBezTo>
                  <a:cubicBezTo>
                    <a:pt x="408" y="398"/>
                    <a:pt x="408" y="398"/>
                    <a:pt x="408" y="398"/>
                  </a:cubicBezTo>
                  <a:cubicBezTo>
                    <a:pt x="419" y="396"/>
                    <a:pt x="427" y="390"/>
                    <a:pt x="432" y="381"/>
                  </a:cubicBezTo>
                  <a:cubicBezTo>
                    <a:pt x="568" y="102"/>
                    <a:pt x="568" y="102"/>
                    <a:pt x="568" y="102"/>
                  </a:cubicBezTo>
                  <a:cubicBezTo>
                    <a:pt x="706" y="380"/>
                    <a:pt x="706" y="380"/>
                    <a:pt x="706" y="380"/>
                  </a:cubicBezTo>
                  <a:cubicBezTo>
                    <a:pt x="711" y="389"/>
                    <a:pt x="720" y="396"/>
                    <a:pt x="730" y="397"/>
                  </a:cubicBezTo>
                  <a:cubicBezTo>
                    <a:pt x="1037" y="441"/>
                    <a:pt x="1037" y="441"/>
                    <a:pt x="1037" y="441"/>
                  </a:cubicBezTo>
                  <a:lnTo>
                    <a:pt x="816" y="65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26" name="CustomShape 39"/>
            <p:cNvSpPr/>
            <p:nvPr/>
          </p:nvSpPr>
          <p:spPr>
            <a:xfrm>
              <a:off x="10325520" y="2401920"/>
              <a:ext cx="181800" cy="172800"/>
            </a:xfrm>
            <a:custGeom>
              <a:avLst/>
              <a:gdLst/>
              <a:ahLst/>
              <a:rect l="l" t="t" r="r" b="b"/>
              <a:pathLst>
                <a:path w="1138" h="1082">
                  <a:moveTo>
                    <a:pt x="1134" y="409"/>
                  </a:moveTo>
                  <a:cubicBezTo>
                    <a:pt x="1131" y="397"/>
                    <a:pt x="1121" y="389"/>
                    <a:pt x="1109" y="387"/>
                  </a:cubicBezTo>
                  <a:cubicBezTo>
                    <a:pt x="755" y="337"/>
                    <a:pt x="755" y="337"/>
                    <a:pt x="755" y="337"/>
                  </a:cubicBezTo>
                  <a:cubicBezTo>
                    <a:pt x="596" y="17"/>
                    <a:pt x="596" y="17"/>
                    <a:pt x="596" y="17"/>
                  </a:cubicBezTo>
                  <a:cubicBezTo>
                    <a:pt x="591" y="6"/>
                    <a:pt x="580" y="0"/>
                    <a:pt x="568" y="0"/>
                  </a:cubicBezTo>
                  <a:cubicBezTo>
                    <a:pt x="568" y="0"/>
                    <a:pt x="568" y="0"/>
                    <a:pt x="568" y="0"/>
                  </a:cubicBezTo>
                  <a:cubicBezTo>
                    <a:pt x="556" y="0"/>
                    <a:pt x="545" y="6"/>
                    <a:pt x="540" y="17"/>
                  </a:cubicBezTo>
                  <a:cubicBezTo>
                    <a:pt x="383" y="338"/>
                    <a:pt x="383" y="338"/>
                    <a:pt x="383" y="338"/>
                  </a:cubicBezTo>
                  <a:cubicBezTo>
                    <a:pt x="29" y="391"/>
                    <a:pt x="29" y="391"/>
                    <a:pt x="29" y="391"/>
                  </a:cubicBezTo>
                  <a:cubicBezTo>
                    <a:pt x="17" y="393"/>
                    <a:pt x="7" y="401"/>
                    <a:pt x="4" y="412"/>
                  </a:cubicBezTo>
                  <a:cubicBezTo>
                    <a:pt x="0" y="424"/>
                    <a:pt x="3" y="436"/>
                    <a:pt x="12" y="444"/>
                  </a:cubicBezTo>
                  <a:cubicBezTo>
                    <a:pt x="268" y="693"/>
                    <a:pt x="268" y="693"/>
                    <a:pt x="268" y="693"/>
                  </a:cubicBezTo>
                  <a:cubicBezTo>
                    <a:pt x="209" y="1046"/>
                    <a:pt x="209" y="1046"/>
                    <a:pt x="209" y="1046"/>
                  </a:cubicBezTo>
                  <a:cubicBezTo>
                    <a:pt x="207" y="1057"/>
                    <a:pt x="212" y="1069"/>
                    <a:pt x="222" y="1076"/>
                  </a:cubicBezTo>
                  <a:cubicBezTo>
                    <a:pt x="227" y="1080"/>
                    <a:pt x="234" y="1082"/>
                    <a:pt x="240" y="1082"/>
                  </a:cubicBezTo>
                  <a:cubicBezTo>
                    <a:pt x="245" y="1082"/>
                    <a:pt x="250" y="1081"/>
                    <a:pt x="255" y="1079"/>
                  </a:cubicBezTo>
                  <a:cubicBezTo>
                    <a:pt x="571" y="911"/>
                    <a:pt x="571" y="911"/>
                    <a:pt x="571" y="911"/>
                  </a:cubicBezTo>
                  <a:cubicBezTo>
                    <a:pt x="887" y="1077"/>
                    <a:pt x="887" y="1077"/>
                    <a:pt x="887" y="1077"/>
                  </a:cubicBezTo>
                  <a:cubicBezTo>
                    <a:pt x="892" y="1079"/>
                    <a:pt x="897" y="1080"/>
                    <a:pt x="902" y="1080"/>
                  </a:cubicBezTo>
                  <a:cubicBezTo>
                    <a:pt x="902" y="1080"/>
                    <a:pt x="902" y="1080"/>
                    <a:pt x="902" y="1080"/>
                  </a:cubicBezTo>
                  <a:cubicBezTo>
                    <a:pt x="919" y="1080"/>
                    <a:pt x="933" y="1066"/>
                    <a:pt x="933" y="1049"/>
                  </a:cubicBezTo>
                  <a:cubicBezTo>
                    <a:pt x="933" y="1046"/>
                    <a:pt x="933" y="1044"/>
                    <a:pt x="932" y="1042"/>
                  </a:cubicBezTo>
                  <a:cubicBezTo>
                    <a:pt x="871" y="691"/>
                    <a:pt x="871" y="691"/>
                    <a:pt x="871" y="691"/>
                  </a:cubicBezTo>
                  <a:cubicBezTo>
                    <a:pt x="1126" y="441"/>
                    <a:pt x="1126" y="441"/>
                    <a:pt x="1126" y="441"/>
                  </a:cubicBezTo>
                  <a:cubicBezTo>
                    <a:pt x="1135" y="433"/>
                    <a:pt x="1138" y="420"/>
                    <a:pt x="1134" y="409"/>
                  </a:cubicBezTo>
                  <a:close/>
                  <a:moveTo>
                    <a:pt x="816" y="658"/>
                  </a:moveTo>
                  <a:cubicBezTo>
                    <a:pt x="808" y="665"/>
                    <a:pt x="805" y="676"/>
                    <a:pt x="807" y="686"/>
                  </a:cubicBezTo>
                  <a:cubicBezTo>
                    <a:pt x="860" y="992"/>
                    <a:pt x="860" y="992"/>
                    <a:pt x="860" y="992"/>
                  </a:cubicBezTo>
                  <a:cubicBezTo>
                    <a:pt x="585" y="848"/>
                    <a:pt x="585" y="848"/>
                    <a:pt x="585" y="848"/>
                  </a:cubicBezTo>
                  <a:cubicBezTo>
                    <a:pt x="576" y="843"/>
                    <a:pt x="565" y="843"/>
                    <a:pt x="556" y="848"/>
                  </a:cubicBezTo>
                  <a:cubicBezTo>
                    <a:pt x="281" y="993"/>
                    <a:pt x="281" y="993"/>
                    <a:pt x="281" y="993"/>
                  </a:cubicBezTo>
                  <a:cubicBezTo>
                    <a:pt x="333" y="687"/>
                    <a:pt x="333" y="687"/>
                    <a:pt x="333" y="687"/>
                  </a:cubicBezTo>
                  <a:cubicBezTo>
                    <a:pt x="335" y="677"/>
                    <a:pt x="331" y="667"/>
                    <a:pt x="324" y="659"/>
                  </a:cubicBezTo>
                  <a:cubicBezTo>
                    <a:pt x="101" y="443"/>
                    <a:pt x="101" y="443"/>
                    <a:pt x="101" y="443"/>
                  </a:cubicBezTo>
                  <a:cubicBezTo>
                    <a:pt x="408" y="398"/>
                    <a:pt x="408" y="398"/>
                    <a:pt x="408" y="398"/>
                  </a:cubicBezTo>
                  <a:cubicBezTo>
                    <a:pt x="419" y="396"/>
                    <a:pt x="427" y="390"/>
                    <a:pt x="432" y="381"/>
                  </a:cubicBezTo>
                  <a:cubicBezTo>
                    <a:pt x="568" y="102"/>
                    <a:pt x="568" y="102"/>
                    <a:pt x="568" y="102"/>
                  </a:cubicBezTo>
                  <a:cubicBezTo>
                    <a:pt x="706" y="380"/>
                    <a:pt x="706" y="380"/>
                    <a:pt x="706" y="380"/>
                  </a:cubicBezTo>
                  <a:cubicBezTo>
                    <a:pt x="711" y="389"/>
                    <a:pt x="720" y="396"/>
                    <a:pt x="730" y="397"/>
                  </a:cubicBezTo>
                  <a:cubicBezTo>
                    <a:pt x="1037" y="441"/>
                    <a:pt x="1037" y="441"/>
                    <a:pt x="1037" y="441"/>
                  </a:cubicBezTo>
                  <a:lnTo>
                    <a:pt x="816" y="65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27" name="CustomShape 40"/>
            <p:cNvSpPr/>
            <p:nvPr/>
          </p:nvSpPr>
          <p:spPr>
            <a:xfrm>
              <a:off x="10519920" y="2401920"/>
              <a:ext cx="181800" cy="172800"/>
            </a:xfrm>
            <a:custGeom>
              <a:avLst/>
              <a:gdLst/>
              <a:ahLst/>
              <a:rect l="l" t="t" r="r" b="b"/>
              <a:pathLst>
                <a:path w="1138" h="1082">
                  <a:moveTo>
                    <a:pt x="1134" y="409"/>
                  </a:moveTo>
                  <a:cubicBezTo>
                    <a:pt x="1131" y="397"/>
                    <a:pt x="1121" y="389"/>
                    <a:pt x="1109" y="387"/>
                  </a:cubicBezTo>
                  <a:cubicBezTo>
                    <a:pt x="755" y="337"/>
                    <a:pt x="755" y="337"/>
                    <a:pt x="755" y="337"/>
                  </a:cubicBezTo>
                  <a:cubicBezTo>
                    <a:pt x="596" y="17"/>
                    <a:pt x="596" y="17"/>
                    <a:pt x="596" y="17"/>
                  </a:cubicBezTo>
                  <a:cubicBezTo>
                    <a:pt x="591" y="6"/>
                    <a:pt x="580" y="0"/>
                    <a:pt x="568" y="0"/>
                  </a:cubicBezTo>
                  <a:cubicBezTo>
                    <a:pt x="568" y="0"/>
                    <a:pt x="568" y="0"/>
                    <a:pt x="568" y="0"/>
                  </a:cubicBezTo>
                  <a:cubicBezTo>
                    <a:pt x="556" y="0"/>
                    <a:pt x="545" y="6"/>
                    <a:pt x="540" y="17"/>
                  </a:cubicBezTo>
                  <a:cubicBezTo>
                    <a:pt x="383" y="338"/>
                    <a:pt x="383" y="338"/>
                    <a:pt x="383" y="338"/>
                  </a:cubicBezTo>
                  <a:cubicBezTo>
                    <a:pt x="29" y="391"/>
                    <a:pt x="29" y="391"/>
                    <a:pt x="29" y="391"/>
                  </a:cubicBezTo>
                  <a:cubicBezTo>
                    <a:pt x="17" y="393"/>
                    <a:pt x="7" y="401"/>
                    <a:pt x="4" y="412"/>
                  </a:cubicBezTo>
                  <a:cubicBezTo>
                    <a:pt x="0" y="424"/>
                    <a:pt x="3" y="436"/>
                    <a:pt x="12" y="444"/>
                  </a:cubicBezTo>
                  <a:cubicBezTo>
                    <a:pt x="268" y="693"/>
                    <a:pt x="268" y="693"/>
                    <a:pt x="268" y="693"/>
                  </a:cubicBezTo>
                  <a:cubicBezTo>
                    <a:pt x="209" y="1046"/>
                    <a:pt x="209" y="1046"/>
                    <a:pt x="209" y="1046"/>
                  </a:cubicBezTo>
                  <a:cubicBezTo>
                    <a:pt x="207" y="1057"/>
                    <a:pt x="212" y="1069"/>
                    <a:pt x="222" y="1076"/>
                  </a:cubicBezTo>
                  <a:cubicBezTo>
                    <a:pt x="227" y="1080"/>
                    <a:pt x="234" y="1082"/>
                    <a:pt x="240" y="1082"/>
                  </a:cubicBezTo>
                  <a:cubicBezTo>
                    <a:pt x="245" y="1082"/>
                    <a:pt x="250" y="1081"/>
                    <a:pt x="255" y="1079"/>
                  </a:cubicBezTo>
                  <a:cubicBezTo>
                    <a:pt x="571" y="911"/>
                    <a:pt x="571" y="911"/>
                    <a:pt x="571" y="911"/>
                  </a:cubicBezTo>
                  <a:cubicBezTo>
                    <a:pt x="887" y="1077"/>
                    <a:pt x="887" y="1077"/>
                    <a:pt x="887" y="1077"/>
                  </a:cubicBezTo>
                  <a:cubicBezTo>
                    <a:pt x="892" y="1079"/>
                    <a:pt x="897" y="1080"/>
                    <a:pt x="902" y="1080"/>
                  </a:cubicBezTo>
                  <a:cubicBezTo>
                    <a:pt x="902" y="1080"/>
                    <a:pt x="902" y="1080"/>
                    <a:pt x="902" y="1080"/>
                  </a:cubicBezTo>
                  <a:cubicBezTo>
                    <a:pt x="919" y="1080"/>
                    <a:pt x="933" y="1066"/>
                    <a:pt x="933" y="1049"/>
                  </a:cubicBezTo>
                  <a:cubicBezTo>
                    <a:pt x="933" y="1046"/>
                    <a:pt x="933" y="1044"/>
                    <a:pt x="932" y="1042"/>
                  </a:cubicBezTo>
                  <a:cubicBezTo>
                    <a:pt x="871" y="691"/>
                    <a:pt x="871" y="691"/>
                    <a:pt x="871" y="691"/>
                  </a:cubicBezTo>
                  <a:cubicBezTo>
                    <a:pt x="1126" y="441"/>
                    <a:pt x="1126" y="441"/>
                    <a:pt x="1126" y="441"/>
                  </a:cubicBezTo>
                  <a:cubicBezTo>
                    <a:pt x="1135" y="433"/>
                    <a:pt x="1138" y="420"/>
                    <a:pt x="1134" y="409"/>
                  </a:cubicBezTo>
                  <a:close/>
                  <a:moveTo>
                    <a:pt x="816" y="658"/>
                  </a:moveTo>
                  <a:cubicBezTo>
                    <a:pt x="808" y="665"/>
                    <a:pt x="805" y="676"/>
                    <a:pt x="807" y="686"/>
                  </a:cubicBezTo>
                  <a:cubicBezTo>
                    <a:pt x="860" y="992"/>
                    <a:pt x="860" y="992"/>
                    <a:pt x="860" y="992"/>
                  </a:cubicBezTo>
                  <a:cubicBezTo>
                    <a:pt x="585" y="848"/>
                    <a:pt x="585" y="848"/>
                    <a:pt x="585" y="848"/>
                  </a:cubicBezTo>
                  <a:cubicBezTo>
                    <a:pt x="576" y="843"/>
                    <a:pt x="565" y="843"/>
                    <a:pt x="556" y="848"/>
                  </a:cubicBezTo>
                  <a:cubicBezTo>
                    <a:pt x="281" y="993"/>
                    <a:pt x="281" y="993"/>
                    <a:pt x="281" y="993"/>
                  </a:cubicBezTo>
                  <a:cubicBezTo>
                    <a:pt x="333" y="687"/>
                    <a:pt x="333" y="687"/>
                    <a:pt x="333" y="687"/>
                  </a:cubicBezTo>
                  <a:cubicBezTo>
                    <a:pt x="335" y="677"/>
                    <a:pt x="331" y="667"/>
                    <a:pt x="324" y="659"/>
                  </a:cubicBezTo>
                  <a:cubicBezTo>
                    <a:pt x="101" y="443"/>
                    <a:pt x="101" y="443"/>
                    <a:pt x="101" y="443"/>
                  </a:cubicBezTo>
                  <a:cubicBezTo>
                    <a:pt x="408" y="398"/>
                    <a:pt x="408" y="398"/>
                    <a:pt x="408" y="398"/>
                  </a:cubicBezTo>
                  <a:cubicBezTo>
                    <a:pt x="419" y="396"/>
                    <a:pt x="427" y="390"/>
                    <a:pt x="432" y="381"/>
                  </a:cubicBezTo>
                  <a:cubicBezTo>
                    <a:pt x="568" y="102"/>
                    <a:pt x="568" y="102"/>
                    <a:pt x="568" y="102"/>
                  </a:cubicBezTo>
                  <a:cubicBezTo>
                    <a:pt x="706" y="380"/>
                    <a:pt x="706" y="380"/>
                    <a:pt x="706" y="380"/>
                  </a:cubicBezTo>
                  <a:cubicBezTo>
                    <a:pt x="711" y="389"/>
                    <a:pt x="720" y="396"/>
                    <a:pt x="730" y="397"/>
                  </a:cubicBezTo>
                  <a:cubicBezTo>
                    <a:pt x="1037" y="441"/>
                    <a:pt x="1037" y="441"/>
                    <a:pt x="1037" y="441"/>
                  </a:cubicBezTo>
                  <a:lnTo>
                    <a:pt x="816" y="65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28" name="CustomShape 41"/>
            <p:cNvSpPr/>
            <p:nvPr/>
          </p:nvSpPr>
          <p:spPr>
            <a:xfrm>
              <a:off x="10714680" y="2401920"/>
              <a:ext cx="181800" cy="172800"/>
            </a:xfrm>
            <a:custGeom>
              <a:avLst/>
              <a:gdLst/>
              <a:ahLst/>
              <a:rect l="l" t="t" r="r" b="b"/>
              <a:pathLst>
                <a:path w="1138" h="1082">
                  <a:moveTo>
                    <a:pt x="1134" y="409"/>
                  </a:moveTo>
                  <a:cubicBezTo>
                    <a:pt x="1131" y="397"/>
                    <a:pt x="1121" y="389"/>
                    <a:pt x="1109" y="387"/>
                  </a:cubicBezTo>
                  <a:cubicBezTo>
                    <a:pt x="755" y="337"/>
                    <a:pt x="755" y="337"/>
                    <a:pt x="755" y="337"/>
                  </a:cubicBezTo>
                  <a:cubicBezTo>
                    <a:pt x="596" y="17"/>
                    <a:pt x="596" y="17"/>
                    <a:pt x="596" y="17"/>
                  </a:cubicBezTo>
                  <a:cubicBezTo>
                    <a:pt x="591" y="6"/>
                    <a:pt x="580" y="0"/>
                    <a:pt x="568" y="0"/>
                  </a:cubicBezTo>
                  <a:cubicBezTo>
                    <a:pt x="568" y="0"/>
                    <a:pt x="568" y="0"/>
                    <a:pt x="568" y="0"/>
                  </a:cubicBezTo>
                  <a:cubicBezTo>
                    <a:pt x="556" y="0"/>
                    <a:pt x="545" y="6"/>
                    <a:pt x="540" y="17"/>
                  </a:cubicBezTo>
                  <a:cubicBezTo>
                    <a:pt x="383" y="338"/>
                    <a:pt x="383" y="338"/>
                    <a:pt x="383" y="338"/>
                  </a:cubicBezTo>
                  <a:cubicBezTo>
                    <a:pt x="29" y="391"/>
                    <a:pt x="29" y="391"/>
                    <a:pt x="29" y="391"/>
                  </a:cubicBezTo>
                  <a:cubicBezTo>
                    <a:pt x="17" y="393"/>
                    <a:pt x="7" y="401"/>
                    <a:pt x="4" y="412"/>
                  </a:cubicBezTo>
                  <a:cubicBezTo>
                    <a:pt x="0" y="424"/>
                    <a:pt x="3" y="436"/>
                    <a:pt x="12" y="444"/>
                  </a:cubicBezTo>
                  <a:cubicBezTo>
                    <a:pt x="268" y="693"/>
                    <a:pt x="268" y="693"/>
                    <a:pt x="268" y="693"/>
                  </a:cubicBezTo>
                  <a:cubicBezTo>
                    <a:pt x="209" y="1046"/>
                    <a:pt x="209" y="1046"/>
                    <a:pt x="209" y="1046"/>
                  </a:cubicBezTo>
                  <a:cubicBezTo>
                    <a:pt x="207" y="1057"/>
                    <a:pt x="212" y="1069"/>
                    <a:pt x="222" y="1076"/>
                  </a:cubicBezTo>
                  <a:cubicBezTo>
                    <a:pt x="227" y="1080"/>
                    <a:pt x="234" y="1082"/>
                    <a:pt x="240" y="1082"/>
                  </a:cubicBezTo>
                  <a:cubicBezTo>
                    <a:pt x="245" y="1082"/>
                    <a:pt x="250" y="1081"/>
                    <a:pt x="255" y="1079"/>
                  </a:cubicBezTo>
                  <a:cubicBezTo>
                    <a:pt x="571" y="911"/>
                    <a:pt x="571" y="911"/>
                    <a:pt x="571" y="911"/>
                  </a:cubicBezTo>
                  <a:cubicBezTo>
                    <a:pt x="887" y="1077"/>
                    <a:pt x="887" y="1077"/>
                    <a:pt x="887" y="1077"/>
                  </a:cubicBezTo>
                  <a:cubicBezTo>
                    <a:pt x="892" y="1079"/>
                    <a:pt x="897" y="1080"/>
                    <a:pt x="902" y="1080"/>
                  </a:cubicBezTo>
                  <a:cubicBezTo>
                    <a:pt x="902" y="1080"/>
                    <a:pt x="902" y="1080"/>
                    <a:pt x="902" y="1080"/>
                  </a:cubicBezTo>
                  <a:cubicBezTo>
                    <a:pt x="919" y="1080"/>
                    <a:pt x="933" y="1066"/>
                    <a:pt x="933" y="1049"/>
                  </a:cubicBezTo>
                  <a:cubicBezTo>
                    <a:pt x="933" y="1046"/>
                    <a:pt x="933" y="1044"/>
                    <a:pt x="932" y="1042"/>
                  </a:cubicBezTo>
                  <a:cubicBezTo>
                    <a:pt x="871" y="691"/>
                    <a:pt x="871" y="691"/>
                    <a:pt x="871" y="691"/>
                  </a:cubicBezTo>
                  <a:cubicBezTo>
                    <a:pt x="1126" y="441"/>
                    <a:pt x="1126" y="441"/>
                    <a:pt x="1126" y="441"/>
                  </a:cubicBezTo>
                  <a:cubicBezTo>
                    <a:pt x="1135" y="433"/>
                    <a:pt x="1138" y="420"/>
                    <a:pt x="1134" y="409"/>
                  </a:cubicBezTo>
                  <a:close/>
                  <a:moveTo>
                    <a:pt x="816" y="658"/>
                  </a:moveTo>
                  <a:cubicBezTo>
                    <a:pt x="808" y="665"/>
                    <a:pt x="805" y="676"/>
                    <a:pt x="807" y="686"/>
                  </a:cubicBezTo>
                  <a:cubicBezTo>
                    <a:pt x="860" y="992"/>
                    <a:pt x="860" y="992"/>
                    <a:pt x="860" y="992"/>
                  </a:cubicBezTo>
                  <a:cubicBezTo>
                    <a:pt x="585" y="848"/>
                    <a:pt x="585" y="848"/>
                    <a:pt x="585" y="848"/>
                  </a:cubicBezTo>
                  <a:cubicBezTo>
                    <a:pt x="576" y="843"/>
                    <a:pt x="565" y="843"/>
                    <a:pt x="556" y="848"/>
                  </a:cubicBezTo>
                  <a:cubicBezTo>
                    <a:pt x="281" y="993"/>
                    <a:pt x="281" y="993"/>
                    <a:pt x="281" y="993"/>
                  </a:cubicBezTo>
                  <a:cubicBezTo>
                    <a:pt x="333" y="687"/>
                    <a:pt x="333" y="687"/>
                    <a:pt x="333" y="687"/>
                  </a:cubicBezTo>
                  <a:cubicBezTo>
                    <a:pt x="335" y="677"/>
                    <a:pt x="331" y="667"/>
                    <a:pt x="324" y="659"/>
                  </a:cubicBezTo>
                  <a:cubicBezTo>
                    <a:pt x="101" y="443"/>
                    <a:pt x="101" y="443"/>
                    <a:pt x="101" y="443"/>
                  </a:cubicBezTo>
                  <a:cubicBezTo>
                    <a:pt x="408" y="398"/>
                    <a:pt x="408" y="398"/>
                    <a:pt x="408" y="398"/>
                  </a:cubicBezTo>
                  <a:cubicBezTo>
                    <a:pt x="419" y="396"/>
                    <a:pt x="427" y="390"/>
                    <a:pt x="432" y="381"/>
                  </a:cubicBezTo>
                  <a:cubicBezTo>
                    <a:pt x="568" y="102"/>
                    <a:pt x="568" y="102"/>
                    <a:pt x="568" y="102"/>
                  </a:cubicBezTo>
                  <a:cubicBezTo>
                    <a:pt x="706" y="380"/>
                    <a:pt x="706" y="380"/>
                    <a:pt x="706" y="380"/>
                  </a:cubicBezTo>
                  <a:cubicBezTo>
                    <a:pt x="711" y="389"/>
                    <a:pt x="720" y="396"/>
                    <a:pt x="730" y="397"/>
                  </a:cubicBezTo>
                  <a:cubicBezTo>
                    <a:pt x="1037" y="441"/>
                    <a:pt x="1037" y="441"/>
                    <a:pt x="1037" y="441"/>
                  </a:cubicBezTo>
                  <a:lnTo>
                    <a:pt x="816" y="65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29" name="CustomShape 42"/>
            <p:cNvSpPr/>
            <p:nvPr/>
          </p:nvSpPr>
          <p:spPr>
            <a:xfrm>
              <a:off x="10127880" y="2401920"/>
              <a:ext cx="181800" cy="172440"/>
            </a:xfrm>
            <a:custGeom>
              <a:avLst/>
              <a:gdLst/>
              <a:ahLst/>
              <a:rect l="l" t="t" r="r" b="b"/>
              <a:pathLst>
                <a:path w="1136" h="1081">
                  <a:moveTo>
                    <a:pt x="1134" y="411"/>
                  </a:moveTo>
                  <a:cubicBezTo>
                    <a:pt x="1132" y="404"/>
                    <a:pt x="1125" y="398"/>
                    <a:pt x="1118" y="397"/>
                  </a:cubicBezTo>
                  <a:cubicBezTo>
                    <a:pt x="750" y="344"/>
                    <a:pt x="750" y="344"/>
                    <a:pt x="750" y="344"/>
                  </a:cubicBezTo>
                  <a:cubicBezTo>
                    <a:pt x="586" y="11"/>
                    <a:pt x="586" y="11"/>
                    <a:pt x="586" y="11"/>
                  </a:cubicBezTo>
                  <a:cubicBezTo>
                    <a:pt x="583" y="4"/>
                    <a:pt x="576" y="0"/>
                    <a:pt x="568" y="0"/>
                  </a:cubicBezTo>
                  <a:cubicBezTo>
                    <a:pt x="560" y="0"/>
                    <a:pt x="553" y="4"/>
                    <a:pt x="550" y="11"/>
                  </a:cubicBezTo>
                  <a:cubicBezTo>
                    <a:pt x="386" y="344"/>
                    <a:pt x="386" y="344"/>
                    <a:pt x="386" y="344"/>
                  </a:cubicBezTo>
                  <a:cubicBezTo>
                    <a:pt x="18" y="397"/>
                    <a:pt x="18" y="397"/>
                    <a:pt x="18" y="397"/>
                  </a:cubicBezTo>
                  <a:cubicBezTo>
                    <a:pt x="11" y="398"/>
                    <a:pt x="4" y="404"/>
                    <a:pt x="2" y="411"/>
                  </a:cubicBezTo>
                  <a:cubicBezTo>
                    <a:pt x="0" y="418"/>
                    <a:pt x="2" y="426"/>
                    <a:pt x="7" y="432"/>
                  </a:cubicBezTo>
                  <a:cubicBezTo>
                    <a:pt x="273" y="691"/>
                    <a:pt x="273" y="691"/>
                    <a:pt x="273" y="691"/>
                  </a:cubicBezTo>
                  <a:cubicBezTo>
                    <a:pt x="210" y="1056"/>
                    <a:pt x="210" y="1056"/>
                    <a:pt x="210" y="1056"/>
                  </a:cubicBezTo>
                  <a:cubicBezTo>
                    <a:pt x="209" y="1064"/>
                    <a:pt x="212" y="1072"/>
                    <a:pt x="218" y="1076"/>
                  </a:cubicBezTo>
                  <a:cubicBezTo>
                    <a:pt x="224" y="1081"/>
                    <a:pt x="233" y="1081"/>
                    <a:pt x="240" y="1078"/>
                  </a:cubicBezTo>
                  <a:cubicBezTo>
                    <a:pt x="568" y="905"/>
                    <a:pt x="568" y="905"/>
                    <a:pt x="568" y="905"/>
                  </a:cubicBezTo>
                  <a:cubicBezTo>
                    <a:pt x="896" y="1078"/>
                    <a:pt x="896" y="1078"/>
                    <a:pt x="896" y="1078"/>
                  </a:cubicBezTo>
                  <a:cubicBezTo>
                    <a:pt x="899" y="1079"/>
                    <a:pt x="903" y="1080"/>
                    <a:pt x="906" y="1080"/>
                  </a:cubicBezTo>
                  <a:cubicBezTo>
                    <a:pt x="910" y="1080"/>
                    <a:pt x="914" y="1079"/>
                    <a:pt x="918" y="1076"/>
                  </a:cubicBezTo>
                  <a:cubicBezTo>
                    <a:pt x="924" y="1072"/>
                    <a:pt x="927" y="1064"/>
                    <a:pt x="926" y="1056"/>
                  </a:cubicBezTo>
                  <a:cubicBezTo>
                    <a:pt x="863" y="691"/>
                    <a:pt x="863" y="691"/>
                    <a:pt x="863" y="691"/>
                  </a:cubicBezTo>
                  <a:cubicBezTo>
                    <a:pt x="1129" y="432"/>
                    <a:pt x="1129" y="432"/>
                    <a:pt x="1129" y="432"/>
                  </a:cubicBezTo>
                  <a:cubicBezTo>
                    <a:pt x="1134" y="426"/>
                    <a:pt x="1136" y="418"/>
                    <a:pt x="1134" y="41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30" name="CustomShape 43"/>
            <p:cNvSpPr/>
            <p:nvPr/>
          </p:nvSpPr>
          <p:spPr>
            <a:xfrm>
              <a:off x="10329480" y="2401920"/>
              <a:ext cx="181800" cy="172440"/>
            </a:xfrm>
            <a:custGeom>
              <a:avLst/>
              <a:gdLst/>
              <a:ahLst/>
              <a:rect l="l" t="t" r="r" b="b"/>
              <a:pathLst>
                <a:path w="1136" h="1081">
                  <a:moveTo>
                    <a:pt x="1134" y="411"/>
                  </a:moveTo>
                  <a:cubicBezTo>
                    <a:pt x="1132" y="404"/>
                    <a:pt x="1125" y="398"/>
                    <a:pt x="1118" y="397"/>
                  </a:cubicBezTo>
                  <a:cubicBezTo>
                    <a:pt x="750" y="344"/>
                    <a:pt x="750" y="344"/>
                    <a:pt x="750" y="344"/>
                  </a:cubicBezTo>
                  <a:cubicBezTo>
                    <a:pt x="586" y="11"/>
                    <a:pt x="586" y="11"/>
                    <a:pt x="586" y="11"/>
                  </a:cubicBezTo>
                  <a:cubicBezTo>
                    <a:pt x="583" y="4"/>
                    <a:pt x="576" y="0"/>
                    <a:pt x="568" y="0"/>
                  </a:cubicBezTo>
                  <a:cubicBezTo>
                    <a:pt x="560" y="0"/>
                    <a:pt x="553" y="4"/>
                    <a:pt x="550" y="11"/>
                  </a:cubicBezTo>
                  <a:cubicBezTo>
                    <a:pt x="386" y="344"/>
                    <a:pt x="386" y="344"/>
                    <a:pt x="386" y="344"/>
                  </a:cubicBezTo>
                  <a:cubicBezTo>
                    <a:pt x="18" y="397"/>
                    <a:pt x="18" y="397"/>
                    <a:pt x="18" y="397"/>
                  </a:cubicBezTo>
                  <a:cubicBezTo>
                    <a:pt x="11" y="398"/>
                    <a:pt x="4" y="404"/>
                    <a:pt x="2" y="411"/>
                  </a:cubicBezTo>
                  <a:cubicBezTo>
                    <a:pt x="0" y="418"/>
                    <a:pt x="2" y="426"/>
                    <a:pt x="7" y="432"/>
                  </a:cubicBezTo>
                  <a:cubicBezTo>
                    <a:pt x="273" y="691"/>
                    <a:pt x="273" y="691"/>
                    <a:pt x="273" y="691"/>
                  </a:cubicBezTo>
                  <a:cubicBezTo>
                    <a:pt x="210" y="1056"/>
                    <a:pt x="210" y="1056"/>
                    <a:pt x="210" y="1056"/>
                  </a:cubicBezTo>
                  <a:cubicBezTo>
                    <a:pt x="209" y="1064"/>
                    <a:pt x="212" y="1072"/>
                    <a:pt x="218" y="1076"/>
                  </a:cubicBezTo>
                  <a:cubicBezTo>
                    <a:pt x="224" y="1081"/>
                    <a:pt x="233" y="1081"/>
                    <a:pt x="240" y="1078"/>
                  </a:cubicBezTo>
                  <a:cubicBezTo>
                    <a:pt x="568" y="905"/>
                    <a:pt x="568" y="905"/>
                    <a:pt x="568" y="905"/>
                  </a:cubicBezTo>
                  <a:cubicBezTo>
                    <a:pt x="896" y="1078"/>
                    <a:pt x="896" y="1078"/>
                    <a:pt x="896" y="1078"/>
                  </a:cubicBezTo>
                  <a:cubicBezTo>
                    <a:pt x="899" y="1079"/>
                    <a:pt x="903" y="1080"/>
                    <a:pt x="906" y="1080"/>
                  </a:cubicBezTo>
                  <a:cubicBezTo>
                    <a:pt x="910" y="1080"/>
                    <a:pt x="914" y="1079"/>
                    <a:pt x="918" y="1076"/>
                  </a:cubicBezTo>
                  <a:cubicBezTo>
                    <a:pt x="924" y="1072"/>
                    <a:pt x="927" y="1064"/>
                    <a:pt x="926" y="1056"/>
                  </a:cubicBezTo>
                  <a:cubicBezTo>
                    <a:pt x="863" y="691"/>
                    <a:pt x="863" y="691"/>
                    <a:pt x="863" y="691"/>
                  </a:cubicBezTo>
                  <a:cubicBezTo>
                    <a:pt x="1129" y="432"/>
                    <a:pt x="1129" y="432"/>
                    <a:pt x="1129" y="432"/>
                  </a:cubicBezTo>
                  <a:cubicBezTo>
                    <a:pt x="1134" y="426"/>
                    <a:pt x="1136" y="418"/>
                    <a:pt x="1134" y="41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31" name="CustomShape 44"/>
            <p:cNvSpPr/>
            <p:nvPr/>
          </p:nvSpPr>
          <p:spPr>
            <a:xfrm>
              <a:off x="10521360" y="2401920"/>
              <a:ext cx="181800" cy="172440"/>
            </a:xfrm>
            <a:custGeom>
              <a:avLst/>
              <a:gdLst/>
              <a:ahLst/>
              <a:rect l="l" t="t" r="r" b="b"/>
              <a:pathLst>
                <a:path w="1136" h="1081">
                  <a:moveTo>
                    <a:pt x="1134" y="411"/>
                  </a:moveTo>
                  <a:cubicBezTo>
                    <a:pt x="1132" y="404"/>
                    <a:pt x="1125" y="398"/>
                    <a:pt x="1118" y="397"/>
                  </a:cubicBezTo>
                  <a:cubicBezTo>
                    <a:pt x="750" y="344"/>
                    <a:pt x="750" y="344"/>
                    <a:pt x="750" y="344"/>
                  </a:cubicBezTo>
                  <a:cubicBezTo>
                    <a:pt x="586" y="11"/>
                    <a:pt x="586" y="11"/>
                    <a:pt x="586" y="11"/>
                  </a:cubicBezTo>
                  <a:cubicBezTo>
                    <a:pt x="583" y="4"/>
                    <a:pt x="576" y="0"/>
                    <a:pt x="568" y="0"/>
                  </a:cubicBezTo>
                  <a:cubicBezTo>
                    <a:pt x="560" y="0"/>
                    <a:pt x="553" y="4"/>
                    <a:pt x="550" y="11"/>
                  </a:cubicBezTo>
                  <a:cubicBezTo>
                    <a:pt x="386" y="344"/>
                    <a:pt x="386" y="344"/>
                    <a:pt x="386" y="344"/>
                  </a:cubicBezTo>
                  <a:cubicBezTo>
                    <a:pt x="18" y="397"/>
                    <a:pt x="18" y="397"/>
                    <a:pt x="18" y="397"/>
                  </a:cubicBezTo>
                  <a:cubicBezTo>
                    <a:pt x="11" y="398"/>
                    <a:pt x="4" y="404"/>
                    <a:pt x="2" y="411"/>
                  </a:cubicBezTo>
                  <a:cubicBezTo>
                    <a:pt x="0" y="418"/>
                    <a:pt x="2" y="426"/>
                    <a:pt x="7" y="432"/>
                  </a:cubicBezTo>
                  <a:cubicBezTo>
                    <a:pt x="273" y="691"/>
                    <a:pt x="273" y="691"/>
                    <a:pt x="273" y="691"/>
                  </a:cubicBezTo>
                  <a:cubicBezTo>
                    <a:pt x="210" y="1056"/>
                    <a:pt x="210" y="1056"/>
                    <a:pt x="210" y="1056"/>
                  </a:cubicBezTo>
                  <a:cubicBezTo>
                    <a:pt x="209" y="1064"/>
                    <a:pt x="212" y="1072"/>
                    <a:pt x="218" y="1076"/>
                  </a:cubicBezTo>
                  <a:cubicBezTo>
                    <a:pt x="224" y="1081"/>
                    <a:pt x="233" y="1081"/>
                    <a:pt x="240" y="1078"/>
                  </a:cubicBezTo>
                  <a:cubicBezTo>
                    <a:pt x="568" y="905"/>
                    <a:pt x="568" y="905"/>
                    <a:pt x="568" y="905"/>
                  </a:cubicBezTo>
                  <a:cubicBezTo>
                    <a:pt x="896" y="1078"/>
                    <a:pt x="896" y="1078"/>
                    <a:pt x="896" y="1078"/>
                  </a:cubicBezTo>
                  <a:cubicBezTo>
                    <a:pt x="899" y="1079"/>
                    <a:pt x="903" y="1080"/>
                    <a:pt x="906" y="1080"/>
                  </a:cubicBezTo>
                  <a:cubicBezTo>
                    <a:pt x="910" y="1080"/>
                    <a:pt x="914" y="1079"/>
                    <a:pt x="918" y="1076"/>
                  </a:cubicBezTo>
                  <a:cubicBezTo>
                    <a:pt x="924" y="1072"/>
                    <a:pt x="927" y="1064"/>
                    <a:pt x="926" y="1056"/>
                  </a:cubicBezTo>
                  <a:cubicBezTo>
                    <a:pt x="863" y="691"/>
                    <a:pt x="863" y="691"/>
                    <a:pt x="863" y="691"/>
                  </a:cubicBezTo>
                  <a:cubicBezTo>
                    <a:pt x="1129" y="432"/>
                    <a:pt x="1129" y="432"/>
                    <a:pt x="1129" y="432"/>
                  </a:cubicBezTo>
                  <a:cubicBezTo>
                    <a:pt x="1134" y="426"/>
                    <a:pt x="1136" y="418"/>
                    <a:pt x="1134" y="41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32" name="CustomShape 45"/>
            <p:cNvSpPr/>
            <p:nvPr/>
          </p:nvSpPr>
          <p:spPr>
            <a:xfrm>
              <a:off x="10712880" y="2401920"/>
              <a:ext cx="181800" cy="172440"/>
            </a:xfrm>
            <a:custGeom>
              <a:avLst/>
              <a:gdLst/>
              <a:ahLst/>
              <a:rect l="l" t="t" r="r" b="b"/>
              <a:pathLst>
                <a:path w="1136" h="1081">
                  <a:moveTo>
                    <a:pt x="1134" y="411"/>
                  </a:moveTo>
                  <a:cubicBezTo>
                    <a:pt x="1132" y="404"/>
                    <a:pt x="1125" y="398"/>
                    <a:pt x="1118" y="397"/>
                  </a:cubicBezTo>
                  <a:cubicBezTo>
                    <a:pt x="750" y="344"/>
                    <a:pt x="750" y="344"/>
                    <a:pt x="750" y="344"/>
                  </a:cubicBezTo>
                  <a:cubicBezTo>
                    <a:pt x="586" y="11"/>
                    <a:pt x="586" y="11"/>
                    <a:pt x="586" y="11"/>
                  </a:cubicBezTo>
                  <a:cubicBezTo>
                    <a:pt x="583" y="4"/>
                    <a:pt x="576" y="0"/>
                    <a:pt x="568" y="0"/>
                  </a:cubicBezTo>
                  <a:cubicBezTo>
                    <a:pt x="560" y="0"/>
                    <a:pt x="553" y="4"/>
                    <a:pt x="550" y="11"/>
                  </a:cubicBezTo>
                  <a:cubicBezTo>
                    <a:pt x="386" y="344"/>
                    <a:pt x="386" y="344"/>
                    <a:pt x="386" y="344"/>
                  </a:cubicBezTo>
                  <a:cubicBezTo>
                    <a:pt x="18" y="397"/>
                    <a:pt x="18" y="397"/>
                    <a:pt x="18" y="397"/>
                  </a:cubicBezTo>
                  <a:cubicBezTo>
                    <a:pt x="11" y="398"/>
                    <a:pt x="4" y="404"/>
                    <a:pt x="2" y="411"/>
                  </a:cubicBezTo>
                  <a:cubicBezTo>
                    <a:pt x="0" y="418"/>
                    <a:pt x="2" y="426"/>
                    <a:pt x="7" y="432"/>
                  </a:cubicBezTo>
                  <a:cubicBezTo>
                    <a:pt x="273" y="691"/>
                    <a:pt x="273" y="691"/>
                    <a:pt x="273" y="691"/>
                  </a:cubicBezTo>
                  <a:cubicBezTo>
                    <a:pt x="210" y="1056"/>
                    <a:pt x="210" y="1056"/>
                    <a:pt x="210" y="1056"/>
                  </a:cubicBezTo>
                  <a:cubicBezTo>
                    <a:pt x="209" y="1064"/>
                    <a:pt x="212" y="1072"/>
                    <a:pt x="218" y="1076"/>
                  </a:cubicBezTo>
                  <a:cubicBezTo>
                    <a:pt x="224" y="1081"/>
                    <a:pt x="233" y="1081"/>
                    <a:pt x="240" y="1078"/>
                  </a:cubicBezTo>
                  <a:cubicBezTo>
                    <a:pt x="568" y="905"/>
                    <a:pt x="568" y="905"/>
                    <a:pt x="568" y="905"/>
                  </a:cubicBezTo>
                  <a:cubicBezTo>
                    <a:pt x="896" y="1078"/>
                    <a:pt x="896" y="1078"/>
                    <a:pt x="896" y="1078"/>
                  </a:cubicBezTo>
                  <a:cubicBezTo>
                    <a:pt x="899" y="1079"/>
                    <a:pt x="903" y="1080"/>
                    <a:pt x="906" y="1080"/>
                  </a:cubicBezTo>
                  <a:cubicBezTo>
                    <a:pt x="910" y="1080"/>
                    <a:pt x="914" y="1079"/>
                    <a:pt x="918" y="1076"/>
                  </a:cubicBezTo>
                  <a:cubicBezTo>
                    <a:pt x="924" y="1072"/>
                    <a:pt x="927" y="1064"/>
                    <a:pt x="926" y="1056"/>
                  </a:cubicBezTo>
                  <a:cubicBezTo>
                    <a:pt x="863" y="691"/>
                    <a:pt x="863" y="691"/>
                    <a:pt x="863" y="691"/>
                  </a:cubicBezTo>
                  <a:cubicBezTo>
                    <a:pt x="1129" y="432"/>
                    <a:pt x="1129" y="432"/>
                    <a:pt x="1129" y="432"/>
                  </a:cubicBezTo>
                  <a:cubicBezTo>
                    <a:pt x="1134" y="426"/>
                    <a:pt x="1136" y="418"/>
                    <a:pt x="1134" y="41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grpSp>
        <p:nvGrpSpPr>
          <p:cNvPr id="233" name="Group 46"/>
          <p:cNvGrpSpPr/>
          <p:nvPr/>
        </p:nvGrpSpPr>
        <p:grpSpPr>
          <a:xfrm>
            <a:off x="8114040" y="2408400"/>
            <a:ext cx="960120" cy="172800"/>
            <a:chOff x="8114040" y="2408400"/>
            <a:chExt cx="960120" cy="172800"/>
          </a:xfrm>
        </p:grpSpPr>
        <p:sp>
          <p:nvSpPr>
            <p:cNvPr id="234" name="CustomShape 47"/>
            <p:cNvSpPr/>
            <p:nvPr/>
          </p:nvSpPr>
          <p:spPr>
            <a:xfrm>
              <a:off x="8114040" y="2408400"/>
              <a:ext cx="181800" cy="172440"/>
            </a:xfrm>
            <a:custGeom>
              <a:avLst/>
              <a:gdLst/>
              <a:ahLst/>
              <a:rect l="l" t="t" r="r" b="b"/>
              <a:pathLst>
                <a:path w="1136" h="1081">
                  <a:moveTo>
                    <a:pt x="1134" y="411"/>
                  </a:moveTo>
                  <a:cubicBezTo>
                    <a:pt x="1132" y="404"/>
                    <a:pt x="1125" y="398"/>
                    <a:pt x="1118" y="397"/>
                  </a:cubicBezTo>
                  <a:cubicBezTo>
                    <a:pt x="750" y="344"/>
                    <a:pt x="750" y="344"/>
                    <a:pt x="750" y="344"/>
                  </a:cubicBezTo>
                  <a:cubicBezTo>
                    <a:pt x="586" y="11"/>
                    <a:pt x="586" y="11"/>
                    <a:pt x="586" y="11"/>
                  </a:cubicBezTo>
                  <a:cubicBezTo>
                    <a:pt x="583" y="4"/>
                    <a:pt x="576" y="0"/>
                    <a:pt x="568" y="0"/>
                  </a:cubicBezTo>
                  <a:cubicBezTo>
                    <a:pt x="560" y="0"/>
                    <a:pt x="553" y="4"/>
                    <a:pt x="550" y="11"/>
                  </a:cubicBezTo>
                  <a:cubicBezTo>
                    <a:pt x="386" y="344"/>
                    <a:pt x="386" y="344"/>
                    <a:pt x="386" y="344"/>
                  </a:cubicBezTo>
                  <a:cubicBezTo>
                    <a:pt x="18" y="397"/>
                    <a:pt x="18" y="397"/>
                    <a:pt x="18" y="397"/>
                  </a:cubicBezTo>
                  <a:cubicBezTo>
                    <a:pt x="11" y="398"/>
                    <a:pt x="4" y="404"/>
                    <a:pt x="2" y="411"/>
                  </a:cubicBezTo>
                  <a:cubicBezTo>
                    <a:pt x="0" y="418"/>
                    <a:pt x="2" y="426"/>
                    <a:pt x="7" y="432"/>
                  </a:cubicBezTo>
                  <a:cubicBezTo>
                    <a:pt x="273" y="691"/>
                    <a:pt x="273" y="691"/>
                    <a:pt x="273" y="691"/>
                  </a:cubicBezTo>
                  <a:cubicBezTo>
                    <a:pt x="210" y="1056"/>
                    <a:pt x="210" y="1056"/>
                    <a:pt x="210" y="1056"/>
                  </a:cubicBezTo>
                  <a:cubicBezTo>
                    <a:pt x="209" y="1064"/>
                    <a:pt x="212" y="1072"/>
                    <a:pt x="218" y="1076"/>
                  </a:cubicBezTo>
                  <a:cubicBezTo>
                    <a:pt x="224" y="1081"/>
                    <a:pt x="233" y="1081"/>
                    <a:pt x="240" y="1078"/>
                  </a:cubicBezTo>
                  <a:cubicBezTo>
                    <a:pt x="568" y="905"/>
                    <a:pt x="568" y="905"/>
                    <a:pt x="568" y="905"/>
                  </a:cubicBezTo>
                  <a:cubicBezTo>
                    <a:pt x="896" y="1078"/>
                    <a:pt x="896" y="1078"/>
                    <a:pt x="896" y="1078"/>
                  </a:cubicBezTo>
                  <a:cubicBezTo>
                    <a:pt x="899" y="1079"/>
                    <a:pt x="903" y="1080"/>
                    <a:pt x="906" y="1080"/>
                  </a:cubicBezTo>
                  <a:cubicBezTo>
                    <a:pt x="910" y="1080"/>
                    <a:pt x="914" y="1079"/>
                    <a:pt x="918" y="1076"/>
                  </a:cubicBezTo>
                  <a:cubicBezTo>
                    <a:pt x="924" y="1072"/>
                    <a:pt x="927" y="1064"/>
                    <a:pt x="926" y="1056"/>
                  </a:cubicBezTo>
                  <a:cubicBezTo>
                    <a:pt x="863" y="691"/>
                    <a:pt x="863" y="691"/>
                    <a:pt x="863" y="691"/>
                  </a:cubicBezTo>
                  <a:cubicBezTo>
                    <a:pt x="1129" y="432"/>
                    <a:pt x="1129" y="432"/>
                    <a:pt x="1129" y="432"/>
                  </a:cubicBezTo>
                  <a:cubicBezTo>
                    <a:pt x="1134" y="426"/>
                    <a:pt x="1136" y="418"/>
                    <a:pt x="1134" y="41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35" name="CustomShape 48"/>
            <p:cNvSpPr/>
            <p:nvPr/>
          </p:nvSpPr>
          <p:spPr>
            <a:xfrm>
              <a:off x="8308440" y="2408400"/>
              <a:ext cx="181800" cy="172800"/>
            </a:xfrm>
            <a:custGeom>
              <a:avLst/>
              <a:gdLst/>
              <a:ahLst/>
              <a:rect l="l" t="t" r="r" b="b"/>
              <a:pathLst>
                <a:path w="1138" h="1082">
                  <a:moveTo>
                    <a:pt x="1134" y="409"/>
                  </a:moveTo>
                  <a:cubicBezTo>
                    <a:pt x="1131" y="397"/>
                    <a:pt x="1121" y="389"/>
                    <a:pt x="1109" y="387"/>
                  </a:cubicBezTo>
                  <a:cubicBezTo>
                    <a:pt x="755" y="337"/>
                    <a:pt x="755" y="337"/>
                    <a:pt x="755" y="337"/>
                  </a:cubicBezTo>
                  <a:cubicBezTo>
                    <a:pt x="596" y="17"/>
                    <a:pt x="596" y="17"/>
                    <a:pt x="596" y="17"/>
                  </a:cubicBezTo>
                  <a:cubicBezTo>
                    <a:pt x="591" y="6"/>
                    <a:pt x="580" y="0"/>
                    <a:pt x="568" y="0"/>
                  </a:cubicBezTo>
                  <a:cubicBezTo>
                    <a:pt x="568" y="0"/>
                    <a:pt x="568" y="0"/>
                    <a:pt x="568" y="0"/>
                  </a:cubicBezTo>
                  <a:cubicBezTo>
                    <a:pt x="556" y="0"/>
                    <a:pt x="545" y="6"/>
                    <a:pt x="540" y="17"/>
                  </a:cubicBezTo>
                  <a:cubicBezTo>
                    <a:pt x="383" y="338"/>
                    <a:pt x="383" y="338"/>
                    <a:pt x="383" y="338"/>
                  </a:cubicBezTo>
                  <a:cubicBezTo>
                    <a:pt x="29" y="391"/>
                    <a:pt x="29" y="391"/>
                    <a:pt x="29" y="391"/>
                  </a:cubicBezTo>
                  <a:cubicBezTo>
                    <a:pt x="17" y="393"/>
                    <a:pt x="7" y="401"/>
                    <a:pt x="4" y="412"/>
                  </a:cubicBezTo>
                  <a:cubicBezTo>
                    <a:pt x="0" y="424"/>
                    <a:pt x="3" y="436"/>
                    <a:pt x="12" y="444"/>
                  </a:cubicBezTo>
                  <a:cubicBezTo>
                    <a:pt x="268" y="693"/>
                    <a:pt x="268" y="693"/>
                    <a:pt x="268" y="693"/>
                  </a:cubicBezTo>
                  <a:cubicBezTo>
                    <a:pt x="209" y="1046"/>
                    <a:pt x="209" y="1046"/>
                    <a:pt x="209" y="1046"/>
                  </a:cubicBezTo>
                  <a:cubicBezTo>
                    <a:pt x="207" y="1057"/>
                    <a:pt x="212" y="1069"/>
                    <a:pt x="222" y="1076"/>
                  </a:cubicBezTo>
                  <a:cubicBezTo>
                    <a:pt x="227" y="1080"/>
                    <a:pt x="234" y="1082"/>
                    <a:pt x="240" y="1082"/>
                  </a:cubicBezTo>
                  <a:cubicBezTo>
                    <a:pt x="245" y="1082"/>
                    <a:pt x="250" y="1081"/>
                    <a:pt x="255" y="1079"/>
                  </a:cubicBezTo>
                  <a:cubicBezTo>
                    <a:pt x="571" y="911"/>
                    <a:pt x="571" y="911"/>
                    <a:pt x="571" y="911"/>
                  </a:cubicBezTo>
                  <a:cubicBezTo>
                    <a:pt x="887" y="1077"/>
                    <a:pt x="887" y="1077"/>
                    <a:pt x="887" y="1077"/>
                  </a:cubicBezTo>
                  <a:cubicBezTo>
                    <a:pt x="892" y="1079"/>
                    <a:pt x="897" y="1080"/>
                    <a:pt x="902" y="1080"/>
                  </a:cubicBezTo>
                  <a:cubicBezTo>
                    <a:pt x="902" y="1080"/>
                    <a:pt x="902" y="1080"/>
                    <a:pt x="902" y="1080"/>
                  </a:cubicBezTo>
                  <a:cubicBezTo>
                    <a:pt x="919" y="1080"/>
                    <a:pt x="933" y="1066"/>
                    <a:pt x="933" y="1049"/>
                  </a:cubicBezTo>
                  <a:cubicBezTo>
                    <a:pt x="933" y="1046"/>
                    <a:pt x="933" y="1044"/>
                    <a:pt x="932" y="1042"/>
                  </a:cubicBezTo>
                  <a:cubicBezTo>
                    <a:pt x="871" y="691"/>
                    <a:pt x="871" y="691"/>
                    <a:pt x="871" y="691"/>
                  </a:cubicBezTo>
                  <a:cubicBezTo>
                    <a:pt x="1126" y="441"/>
                    <a:pt x="1126" y="441"/>
                    <a:pt x="1126" y="441"/>
                  </a:cubicBezTo>
                  <a:cubicBezTo>
                    <a:pt x="1135" y="433"/>
                    <a:pt x="1138" y="420"/>
                    <a:pt x="1134" y="409"/>
                  </a:cubicBezTo>
                  <a:close/>
                  <a:moveTo>
                    <a:pt x="816" y="658"/>
                  </a:moveTo>
                  <a:cubicBezTo>
                    <a:pt x="808" y="665"/>
                    <a:pt x="805" y="676"/>
                    <a:pt x="807" y="686"/>
                  </a:cubicBezTo>
                  <a:cubicBezTo>
                    <a:pt x="860" y="992"/>
                    <a:pt x="860" y="992"/>
                    <a:pt x="860" y="992"/>
                  </a:cubicBezTo>
                  <a:cubicBezTo>
                    <a:pt x="585" y="848"/>
                    <a:pt x="585" y="848"/>
                    <a:pt x="585" y="848"/>
                  </a:cubicBezTo>
                  <a:cubicBezTo>
                    <a:pt x="576" y="843"/>
                    <a:pt x="565" y="843"/>
                    <a:pt x="556" y="848"/>
                  </a:cubicBezTo>
                  <a:cubicBezTo>
                    <a:pt x="281" y="993"/>
                    <a:pt x="281" y="993"/>
                    <a:pt x="281" y="993"/>
                  </a:cubicBezTo>
                  <a:cubicBezTo>
                    <a:pt x="333" y="687"/>
                    <a:pt x="333" y="687"/>
                    <a:pt x="333" y="687"/>
                  </a:cubicBezTo>
                  <a:cubicBezTo>
                    <a:pt x="335" y="677"/>
                    <a:pt x="331" y="667"/>
                    <a:pt x="324" y="659"/>
                  </a:cubicBezTo>
                  <a:cubicBezTo>
                    <a:pt x="101" y="443"/>
                    <a:pt x="101" y="443"/>
                    <a:pt x="101" y="443"/>
                  </a:cubicBezTo>
                  <a:cubicBezTo>
                    <a:pt x="408" y="398"/>
                    <a:pt x="408" y="398"/>
                    <a:pt x="408" y="398"/>
                  </a:cubicBezTo>
                  <a:cubicBezTo>
                    <a:pt x="419" y="396"/>
                    <a:pt x="427" y="390"/>
                    <a:pt x="432" y="381"/>
                  </a:cubicBezTo>
                  <a:cubicBezTo>
                    <a:pt x="568" y="102"/>
                    <a:pt x="568" y="102"/>
                    <a:pt x="568" y="102"/>
                  </a:cubicBezTo>
                  <a:cubicBezTo>
                    <a:pt x="706" y="380"/>
                    <a:pt x="706" y="380"/>
                    <a:pt x="706" y="380"/>
                  </a:cubicBezTo>
                  <a:cubicBezTo>
                    <a:pt x="711" y="389"/>
                    <a:pt x="720" y="396"/>
                    <a:pt x="730" y="397"/>
                  </a:cubicBezTo>
                  <a:cubicBezTo>
                    <a:pt x="1037" y="441"/>
                    <a:pt x="1037" y="441"/>
                    <a:pt x="1037" y="441"/>
                  </a:cubicBezTo>
                  <a:lnTo>
                    <a:pt x="816" y="65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36" name="CustomShape 49"/>
            <p:cNvSpPr/>
            <p:nvPr/>
          </p:nvSpPr>
          <p:spPr>
            <a:xfrm>
              <a:off x="8503200" y="2408400"/>
              <a:ext cx="181800" cy="172800"/>
            </a:xfrm>
            <a:custGeom>
              <a:avLst/>
              <a:gdLst/>
              <a:ahLst/>
              <a:rect l="l" t="t" r="r" b="b"/>
              <a:pathLst>
                <a:path w="1138" h="1082">
                  <a:moveTo>
                    <a:pt x="1134" y="409"/>
                  </a:moveTo>
                  <a:cubicBezTo>
                    <a:pt x="1131" y="397"/>
                    <a:pt x="1121" y="389"/>
                    <a:pt x="1109" y="387"/>
                  </a:cubicBezTo>
                  <a:cubicBezTo>
                    <a:pt x="755" y="337"/>
                    <a:pt x="755" y="337"/>
                    <a:pt x="755" y="337"/>
                  </a:cubicBezTo>
                  <a:cubicBezTo>
                    <a:pt x="596" y="17"/>
                    <a:pt x="596" y="17"/>
                    <a:pt x="596" y="17"/>
                  </a:cubicBezTo>
                  <a:cubicBezTo>
                    <a:pt x="591" y="6"/>
                    <a:pt x="580" y="0"/>
                    <a:pt x="568" y="0"/>
                  </a:cubicBezTo>
                  <a:cubicBezTo>
                    <a:pt x="568" y="0"/>
                    <a:pt x="568" y="0"/>
                    <a:pt x="568" y="0"/>
                  </a:cubicBezTo>
                  <a:cubicBezTo>
                    <a:pt x="556" y="0"/>
                    <a:pt x="545" y="6"/>
                    <a:pt x="540" y="17"/>
                  </a:cubicBezTo>
                  <a:cubicBezTo>
                    <a:pt x="383" y="338"/>
                    <a:pt x="383" y="338"/>
                    <a:pt x="383" y="338"/>
                  </a:cubicBezTo>
                  <a:cubicBezTo>
                    <a:pt x="29" y="391"/>
                    <a:pt x="29" y="391"/>
                    <a:pt x="29" y="391"/>
                  </a:cubicBezTo>
                  <a:cubicBezTo>
                    <a:pt x="17" y="393"/>
                    <a:pt x="7" y="401"/>
                    <a:pt x="4" y="412"/>
                  </a:cubicBezTo>
                  <a:cubicBezTo>
                    <a:pt x="0" y="424"/>
                    <a:pt x="3" y="436"/>
                    <a:pt x="12" y="444"/>
                  </a:cubicBezTo>
                  <a:cubicBezTo>
                    <a:pt x="268" y="693"/>
                    <a:pt x="268" y="693"/>
                    <a:pt x="268" y="693"/>
                  </a:cubicBezTo>
                  <a:cubicBezTo>
                    <a:pt x="209" y="1046"/>
                    <a:pt x="209" y="1046"/>
                    <a:pt x="209" y="1046"/>
                  </a:cubicBezTo>
                  <a:cubicBezTo>
                    <a:pt x="207" y="1057"/>
                    <a:pt x="212" y="1069"/>
                    <a:pt x="222" y="1076"/>
                  </a:cubicBezTo>
                  <a:cubicBezTo>
                    <a:pt x="227" y="1080"/>
                    <a:pt x="234" y="1082"/>
                    <a:pt x="240" y="1082"/>
                  </a:cubicBezTo>
                  <a:cubicBezTo>
                    <a:pt x="245" y="1082"/>
                    <a:pt x="250" y="1081"/>
                    <a:pt x="255" y="1079"/>
                  </a:cubicBezTo>
                  <a:cubicBezTo>
                    <a:pt x="571" y="911"/>
                    <a:pt x="571" y="911"/>
                    <a:pt x="571" y="911"/>
                  </a:cubicBezTo>
                  <a:cubicBezTo>
                    <a:pt x="887" y="1077"/>
                    <a:pt x="887" y="1077"/>
                    <a:pt x="887" y="1077"/>
                  </a:cubicBezTo>
                  <a:cubicBezTo>
                    <a:pt x="892" y="1079"/>
                    <a:pt x="897" y="1080"/>
                    <a:pt x="902" y="1080"/>
                  </a:cubicBezTo>
                  <a:cubicBezTo>
                    <a:pt x="902" y="1080"/>
                    <a:pt x="902" y="1080"/>
                    <a:pt x="902" y="1080"/>
                  </a:cubicBezTo>
                  <a:cubicBezTo>
                    <a:pt x="919" y="1080"/>
                    <a:pt x="933" y="1066"/>
                    <a:pt x="933" y="1049"/>
                  </a:cubicBezTo>
                  <a:cubicBezTo>
                    <a:pt x="933" y="1046"/>
                    <a:pt x="933" y="1044"/>
                    <a:pt x="932" y="1042"/>
                  </a:cubicBezTo>
                  <a:cubicBezTo>
                    <a:pt x="871" y="691"/>
                    <a:pt x="871" y="691"/>
                    <a:pt x="871" y="691"/>
                  </a:cubicBezTo>
                  <a:cubicBezTo>
                    <a:pt x="1126" y="441"/>
                    <a:pt x="1126" y="441"/>
                    <a:pt x="1126" y="441"/>
                  </a:cubicBezTo>
                  <a:cubicBezTo>
                    <a:pt x="1135" y="433"/>
                    <a:pt x="1138" y="420"/>
                    <a:pt x="1134" y="409"/>
                  </a:cubicBezTo>
                  <a:close/>
                  <a:moveTo>
                    <a:pt x="816" y="658"/>
                  </a:moveTo>
                  <a:cubicBezTo>
                    <a:pt x="808" y="665"/>
                    <a:pt x="805" y="676"/>
                    <a:pt x="807" y="686"/>
                  </a:cubicBezTo>
                  <a:cubicBezTo>
                    <a:pt x="860" y="992"/>
                    <a:pt x="860" y="992"/>
                    <a:pt x="860" y="992"/>
                  </a:cubicBezTo>
                  <a:cubicBezTo>
                    <a:pt x="585" y="848"/>
                    <a:pt x="585" y="848"/>
                    <a:pt x="585" y="848"/>
                  </a:cubicBezTo>
                  <a:cubicBezTo>
                    <a:pt x="576" y="843"/>
                    <a:pt x="565" y="843"/>
                    <a:pt x="556" y="848"/>
                  </a:cubicBezTo>
                  <a:cubicBezTo>
                    <a:pt x="281" y="993"/>
                    <a:pt x="281" y="993"/>
                    <a:pt x="281" y="993"/>
                  </a:cubicBezTo>
                  <a:cubicBezTo>
                    <a:pt x="333" y="687"/>
                    <a:pt x="333" y="687"/>
                    <a:pt x="333" y="687"/>
                  </a:cubicBezTo>
                  <a:cubicBezTo>
                    <a:pt x="335" y="677"/>
                    <a:pt x="331" y="667"/>
                    <a:pt x="324" y="659"/>
                  </a:cubicBezTo>
                  <a:cubicBezTo>
                    <a:pt x="101" y="443"/>
                    <a:pt x="101" y="443"/>
                    <a:pt x="101" y="443"/>
                  </a:cubicBezTo>
                  <a:cubicBezTo>
                    <a:pt x="408" y="398"/>
                    <a:pt x="408" y="398"/>
                    <a:pt x="408" y="398"/>
                  </a:cubicBezTo>
                  <a:cubicBezTo>
                    <a:pt x="419" y="396"/>
                    <a:pt x="427" y="390"/>
                    <a:pt x="432" y="381"/>
                  </a:cubicBezTo>
                  <a:cubicBezTo>
                    <a:pt x="568" y="102"/>
                    <a:pt x="568" y="102"/>
                    <a:pt x="568" y="102"/>
                  </a:cubicBezTo>
                  <a:cubicBezTo>
                    <a:pt x="706" y="380"/>
                    <a:pt x="706" y="380"/>
                    <a:pt x="706" y="380"/>
                  </a:cubicBezTo>
                  <a:cubicBezTo>
                    <a:pt x="711" y="389"/>
                    <a:pt x="720" y="396"/>
                    <a:pt x="730" y="397"/>
                  </a:cubicBezTo>
                  <a:cubicBezTo>
                    <a:pt x="1037" y="441"/>
                    <a:pt x="1037" y="441"/>
                    <a:pt x="1037" y="441"/>
                  </a:cubicBezTo>
                  <a:lnTo>
                    <a:pt x="816" y="65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37" name="CustomShape 50"/>
            <p:cNvSpPr/>
            <p:nvPr/>
          </p:nvSpPr>
          <p:spPr>
            <a:xfrm>
              <a:off x="8697960" y="2408400"/>
              <a:ext cx="181800" cy="172800"/>
            </a:xfrm>
            <a:custGeom>
              <a:avLst/>
              <a:gdLst/>
              <a:ahLst/>
              <a:rect l="l" t="t" r="r" b="b"/>
              <a:pathLst>
                <a:path w="1138" h="1082">
                  <a:moveTo>
                    <a:pt x="1134" y="409"/>
                  </a:moveTo>
                  <a:cubicBezTo>
                    <a:pt x="1131" y="397"/>
                    <a:pt x="1121" y="389"/>
                    <a:pt x="1109" y="387"/>
                  </a:cubicBezTo>
                  <a:cubicBezTo>
                    <a:pt x="755" y="337"/>
                    <a:pt x="755" y="337"/>
                    <a:pt x="755" y="337"/>
                  </a:cubicBezTo>
                  <a:cubicBezTo>
                    <a:pt x="596" y="17"/>
                    <a:pt x="596" y="17"/>
                    <a:pt x="596" y="17"/>
                  </a:cubicBezTo>
                  <a:cubicBezTo>
                    <a:pt x="591" y="6"/>
                    <a:pt x="580" y="0"/>
                    <a:pt x="568" y="0"/>
                  </a:cubicBezTo>
                  <a:cubicBezTo>
                    <a:pt x="568" y="0"/>
                    <a:pt x="568" y="0"/>
                    <a:pt x="568" y="0"/>
                  </a:cubicBezTo>
                  <a:cubicBezTo>
                    <a:pt x="556" y="0"/>
                    <a:pt x="545" y="6"/>
                    <a:pt x="540" y="17"/>
                  </a:cubicBezTo>
                  <a:cubicBezTo>
                    <a:pt x="383" y="338"/>
                    <a:pt x="383" y="338"/>
                    <a:pt x="383" y="338"/>
                  </a:cubicBezTo>
                  <a:cubicBezTo>
                    <a:pt x="29" y="391"/>
                    <a:pt x="29" y="391"/>
                    <a:pt x="29" y="391"/>
                  </a:cubicBezTo>
                  <a:cubicBezTo>
                    <a:pt x="17" y="393"/>
                    <a:pt x="7" y="401"/>
                    <a:pt x="4" y="412"/>
                  </a:cubicBezTo>
                  <a:cubicBezTo>
                    <a:pt x="0" y="424"/>
                    <a:pt x="3" y="436"/>
                    <a:pt x="12" y="444"/>
                  </a:cubicBezTo>
                  <a:cubicBezTo>
                    <a:pt x="268" y="693"/>
                    <a:pt x="268" y="693"/>
                    <a:pt x="268" y="693"/>
                  </a:cubicBezTo>
                  <a:cubicBezTo>
                    <a:pt x="209" y="1046"/>
                    <a:pt x="209" y="1046"/>
                    <a:pt x="209" y="1046"/>
                  </a:cubicBezTo>
                  <a:cubicBezTo>
                    <a:pt x="207" y="1057"/>
                    <a:pt x="212" y="1069"/>
                    <a:pt x="222" y="1076"/>
                  </a:cubicBezTo>
                  <a:cubicBezTo>
                    <a:pt x="227" y="1080"/>
                    <a:pt x="234" y="1082"/>
                    <a:pt x="240" y="1082"/>
                  </a:cubicBezTo>
                  <a:cubicBezTo>
                    <a:pt x="245" y="1082"/>
                    <a:pt x="250" y="1081"/>
                    <a:pt x="255" y="1079"/>
                  </a:cubicBezTo>
                  <a:cubicBezTo>
                    <a:pt x="571" y="911"/>
                    <a:pt x="571" y="911"/>
                    <a:pt x="571" y="911"/>
                  </a:cubicBezTo>
                  <a:cubicBezTo>
                    <a:pt x="887" y="1077"/>
                    <a:pt x="887" y="1077"/>
                    <a:pt x="887" y="1077"/>
                  </a:cubicBezTo>
                  <a:cubicBezTo>
                    <a:pt x="892" y="1079"/>
                    <a:pt x="897" y="1080"/>
                    <a:pt x="902" y="1080"/>
                  </a:cubicBezTo>
                  <a:cubicBezTo>
                    <a:pt x="902" y="1080"/>
                    <a:pt x="902" y="1080"/>
                    <a:pt x="902" y="1080"/>
                  </a:cubicBezTo>
                  <a:cubicBezTo>
                    <a:pt x="919" y="1080"/>
                    <a:pt x="933" y="1066"/>
                    <a:pt x="933" y="1049"/>
                  </a:cubicBezTo>
                  <a:cubicBezTo>
                    <a:pt x="933" y="1046"/>
                    <a:pt x="933" y="1044"/>
                    <a:pt x="932" y="1042"/>
                  </a:cubicBezTo>
                  <a:cubicBezTo>
                    <a:pt x="871" y="691"/>
                    <a:pt x="871" y="691"/>
                    <a:pt x="871" y="691"/>
                  </a:cubicBezTo>
                  <a:cubicBezTo>
                    <a:pt x="1126" y="441"/>
                    <a:pt x="1126" y="441"/>
                    <a:pt x="1126" y="441"/>
                  </a:cubicBezTo>
                  <a:cubicBezTo>
                    <a:pt x="1135" y="433"/>
                    <a:pt x="1138" y="420"/>
                    <a:pt x="1134" y="409"/>
                  </a:cubicBezTo>
                  <a:close/>
                  <a:moveTo>
                    <a:pt x="816" y="658"/>
                  </a:moveTo>
                  <a:cubicBezTo>
                    <a:pt x="808" y="665"/>
                    <a:pt x="805" y="676"/>
                    <a:pt x="807" y="686"/>
                  </a:cubicBezTo>
                  <a:cubicBezTo>
                    <a:pt x="860" y="992"/>
                    <a:pt x="860" y="992"/>
                    <a:pt x="860" y="992"/>
                  </a:cubicBezTo>
                  <a:cubicBezTo>
                    <a:pt x="585" y="848"/>
                    <a:pt x="585" y="848"/>
                    <a:pt x="585" y="848"/>
                  </a:cubicBezTo>
                  <a:cubicBezTo>
                    <a:pt x="576" y="843"/>
                    <a:pt x="565" y="843"/>
                    <a:pt x="556" y="848"/>
                  </a:cubicBezTo>
                  <a:cubicBezTo>
                    <a:pt x="281" y="993"/>
                    <a:pt x="281" y="993"/>
                    <a:pt x="281" y="993"/>
                  </a:cubicBezTo>
                  <a:cubicBezTo>
                    <a:pt x="333" y="687"/>
                    <a:pt x="333" y="687"/>
                    <a:pt x="333" y="687"/>
                  </a:cubicBezTo>
                  <a:cubicBezTo>
                    <a:pt x="335" y="677"/>
                    <a:pt x="331" y="667"/>
                    <a:pt x="324" y="659"/>
                  </a:cubicBezTo>
                  <a:cubicBezTo>
                    <a:pt x="101" y="443"/>
                    <a:pt x="101" y="443"/>
                    <a:pt x="101" y="443"/>
                  </a:cubicBezTo>
                  <a:cubicBezTo>
                    <a:pt x="408" y="398"/>
                    <a:pt x="408" y="398"/>
                    <a:pt x="408" y="398"/>
                  </a:cubicBezTo>
                  <a:cubicBezTo>
                    <a:pt x="419" y="396"/>
                    <a:pt x="427" y="390"/>
                    <a:pt x="432" y="381"/>
                  </a:cubicBezTo>
                  <a:cubicBezTo>
                    <a:pt x="568" y="102"/>
                    <a:pt x="568" y="102"/>
                    <a:pt x="568" y="102"/>
                  </a:cubicBezTo>
                  <a:cubicBezTo>
                    <a:pt x="706" y="380"/>
                    <a:pt x="706" y="380"/>
                    <a:pt x="706" y="380"/>
                  </a:cubicBezTo>
                  <a:cubicBezTo>
                    <a:pt x="711" y="389"/>
                    <a:pt x="720" y="396"/>
                    <a:pt x="730" y="397"/>
                  </a:cubicBezTo>
                  <a:cubicBezTo>
                    <a:pt x="1037" y="441"/>
                    <a:pt x="1037" y="441"/>
                    <a:pt x="1037" y="441"/>
                  </a:cubicBezTo>
                  <a:lnTo>
                    <a:pt x="816" y="65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38" name="CustomShape 51"/>
            <p:cNvSpPr/>
            <p:nvPr/>
          </p:nvSpPr>
          <p:spPr>
            <a:xfrm>
              <a:off x="8892360" y="2408400"/>
              <a:ext cx="181800" cy="172800"/>
            </a:xfrm>
            <a:custGeom>
              <a:avLst/>
              <a:gdLst/>
              <a:ahLst/>
              <a:rect l="l" t="t" r="r" b="b"/>
              <a:pathLst>
                <a:path w="1138" h="1082">
                  <a:moveTo>
                    <a:pt x="1134" y="409"/>
                  </a:moveTo>
                  <a:cubicBezTo>
                    <a:pt x="1131" y="397"/>
                    <a:pt x="1121" y="389"/>
                    <a:pt x="1109" y="387"/>
                  </a:cubicBezTo>
                  <a:cubicBezTo>
                    <a:pt x="755" y="337"/>
                    <a:pt x="755" y="337"/>
                    <a:pt x="755" y="337"/>
                  </a:cubicBezTo>
                  <a:cubicBezTo>
                    <a:pt x="596" y="17"/>
                    <a:pt x="596" y="17"/>
                    <a:pt x="596" y="17"/>
                  </a:cubicBezTo>
                  <a:cubicBezTo>
                    <a:pt x="591" y="6"/>
                    <a:pt x="580" y="0"/>
                    <a:pt x="568" y="0"/>
                  </a:cubicBezTo>
                  <a:cubicBezTo>
                    <a:pt x="568" y="0"/>
                    <a:pt x="568" y="0"/>
                    <a:pt x="568" y="0"/>
                  </a:cubicBezTo>
                  <a:cubicBezTo>
                    <a:pt x="556" y="0"/>
                    <a:pt x="545" y="6"/>
                    <a:pt x="540" y="17"/>
                  </a:cubicBezTo>
                  <a:cubicBezTo>
                    <a:pt x="383" y="338"/>
                    <a:pt x="383" y="338"/>
                    <a:pt x="383" y="338"/>
                  </a:cubicBezTo>
                  <a:cubicBezTo>
                    <a:pt x="29" y="391"/>
                    <a:pt x="29" y="391"/>
                    <a:pt x="29" y="391"/>
                  </a:cubicBezTo>
                  <a:cubicBezTo>
                    <a:pt x="17" y="393"/>
                    <a:pt x="7" y="401"/>
                    <a:pt x="4" y="412"/>
                  </a:cubicBezTo>
                  <a:cubicBezTo>
                    <a:pt x="0" y="424"/>
                    <a:pt x="3" y="436"/>
                    <a:pt x="12" y="444"/>
                  </a:cubicBezTo>
                  <a:cubicBezTo>
                    <a:pt x="268" y="693"/>
                    <a:pt x="268" y="693"/>
                    <a:pt x="268" y="693"/>
                  </a:cubicBezTo>
                  <a:cubicBezTo>
                    <a:pt x="209" y="1046"/>
                    <a:pt x="209" y="1046"/>
                    <a:pt x="209" y="1046"/>
                  </a:cubicBezTo>
                  <a:cubicBezTo>
                    <a:pt x="207" y="1057"/>
                    <a:pt x="212" y="1069"/>
                    <a:pt x="222" y="1076"/>
                  </a:cubicBezTo>
                  <a:cubicBezTo>
                    <a:pt x="227" y="1080"/>
                    <a:pt x="234" y="1082"/>
                    <a:pt x="240" y="1082"/>
                  </a:cubicBezTo>
                  <a:cubicBezTo>
                    <a:pt x="245" y="1082"/>
                    <a:pt x="250" y="1081"/>
                    <a:pt x="255" y="1079"/>
                  </a:cubicBezTo>
                  <a:cubicBezTo>
                    <a:pt x="571" y="911"/>
                    <a:pt x="571" y="911"/>
                    <a:pt x="571" y="911"/>
                  </a:cubicBezTo>
                  <a:cubicBezTo>
                    <a:pt x="887" y="1077"/>
                    <a:pt x="887" y="1077"/>
                    <a:pt x="887" y="1077"/>
                  </a:cubicBezTo>
                  <a:cubicBezTo>
                    <a:pt x="892" y="1079"/>
                    <a:pt x="897" y="1080"/>
                    <a:pt x="902" y="1080"/>
                  </a:cubicBezTo>
                  <a:cubicBezTo>
                    <a:pt x="902" y="1080"/>
                    <a:pt x="902" y="1080"/>
                    <a:pt x="902" y="1080"/>
                  </a:cubicBezTo>
                  <a:cubicBezTo>
                    <a:pt x="919" y="1080"/>
                    <a:pt x="933" y="1066"/>
                    <a:pt x="933" y="1049"/>
                  </a:cubicBezTo>
                  <a:cubicBezTo>
                    <a:pt x="933" y="1046"/>
                    <a:pt x="933" y="1044"/>
                    <a:pt x="932" y="1042"/>
                  </a:cubicBezTo>
                  <a:cubicBezTo>
                    <a:pt x="871" y="691"/>
                    <a:pt x="871" y="691"/>
                    <a:pt x="871" y="691"/>
                  </a:cubicBezTo>
                  <a:cubicBezTo>
                    <a:pt x="1126" y="441"/>
                    <a:pt x="1126" y="441"/>
                    <a:pt x="1126" y="441"/>
                  </a:cubicBezTo>
                  <a:cubicBezTo>
                    <a:pt x="1135" y="433"/>
                    <a:pt x="1138" y="420"/>
                    <a:pt x="1134" y="409"/>
                  </a:cubicBezTo>
                  <a:close/>
                  <a:moveTo>
                    <a:pt x="816" y="658"/>
                  </a:moveTo>
                  <a:cubicBezTo>
                    <a:pt x="808" y="665"/>
                    <a:pt x="805" y="676"/>
                    <a:pt x="807" y="686"/>
                  </a:cubicBezTo>
                  <a:cubicBezTo>
                    <a:pt x="860" y="992"/>
                    <a:pt x="860" y="992"/>
                    <a:pt x="860" y="992"/>
                  </a:cubicBezTo>
                  <a:cubicBezTo>
                    <a:pt x="585" y="848"/>
                    <a:pt x="585" y="848"/>
                    <a:pt x="585" y="848"/>
                  </a:cubicBezTo>
                  <a:cubicBezTo>
                    <a:pt x="576" y="843"/>
                    <a:pt x="565" y="843"/>
                    <a:pt x="556" y="848"/>
                  </a:cubicBezTo>
                  <a:cubicBezTo>
                    <a:pt x="281" y="993"/>
                    <a:pt x="281" y="993"/>
                    <a:pt x="281" y="993"/>
                  </a:cubicBezTo>
                  <a:cubicBezTo>
                    <a:pt x="333" y="687"/>
                    <a:pt x="333" y="687"/>
                    <a:pt x="333" y="687"/>
                  </a:cubicBezTo>
                  <a:cubicBezTo>
                    <a:pt x="335" y="677"/>
                    <a:pt x="331" y="667"/>
                    <a:pt x="324" y="659"/>
                  </a:cubicBezTo>
                  <a:cubicBezTo>
                    <a:pt x="101" y="443"/>
                    <a:pt x="101" y="443"/>
                    <a:pt x="101" y="443"/>
                  </a:cubicBezTo>
                  <a:cubicBezTo>
                    <a:pt x="408" y="398"/>
                    <a:pt x="408" y="398"/>
                    <a:pt x="408" y="398"/>
                  </a:cubicBezTo>
                  <a:cubicBezTo>
                    <a:pt x="419" y="396"/>
                    <a:pt x="427" y="390"/>
                    <a:pt x="432" y="381"/>
                  </a:cubicBezTo>
                  <a:cubicBezTo>
                    <a:pt x="568" y="102"/>
                    <a:pt x="568" y="102"/>
                    <a:pt x="568" y="102"/>
                  </a:cubicBezTo>
                  <a:cubicBezTo>
                    <a:pt x="706" y="380"/>
                    <a:pt x="706" y="380"/>
                    <a:pt x="706" y="380"/>
                  </a:cubicBezTo>
                  <a:cubicBezTo>
                    <a:pt x="711" y="389"/>
                    <a:pt x="720" y="396"/>
                    <a:pt x="730" y="397"/>
                  </a:cubicBezTo>
                  <a:cubicBezTo>
                    <a:pt x="1037" y="441"/>
                    <a:pt x="1037" y="441"/>
                    <a:pt x="1037" y="441"/>
                  </a:cubicBezTo>
                  <a:lnTo>
                    <a:pt x="816" y="65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39" name="CustomShape 52"/>
            <p:cNvSpPr/>
            <p:nvPr/>
          </p:nvSpPr>
          <p:spPr>
            <a:xfrm>
              <a:off x="8305920" y="2408400"/>
              <a:ext cx="181800" cy="172440"/>
            </a:xfrm>
            <a:custGeom>
              <a:avLst/>
              <a:gdLst/>
              <a:ahLst/>
              <a:rect l="l" t="t" r="r" b="b"/>
              <a:pathLst>
                <a:path w="1136" h="1081">
                  <a:moveTo>
                    <a:pt x="1134" y="411"/>
                  </a:moveTo>
                  <a:cubicBezTo>
                    <a:pt x="1132" y="404"/>
                    <a:pt x="1125" y="398"/>
                    <a:pt x="1118" y="397"/>
                  </a:cubicBezTo>
                  <a:cubicBezTo>
                    <a:pt x="750" y="344"/>
                    <a:pt x="750" y="344"/>
                    <a:pt x="750" y="344"/>
                  </a:cubicBezTo>
                  <a:cubicBezTo>
                    <a:pt x="586" y="11"/>
                    <a:pt x="586" y="11"/>
                    <a:pt x="586" y="11"/>
                  </a:cubicBezTo>
                  <a:cubicBezTo>
                    <a:pt x="583" y="4"/>
                    <a:pt x="576" y="0"/>
                    <a:pt x="568" y="0"/>
                  </a:cubicBezTo>
                  <a:cubicBezTo>
                    <a:pt x="560" y="0"/>
                    <a:pt x="553" y="4"/>
                    <a:pt x="550" y="11"/>
                  </a:cubicBezTo>
                  <a:cubicBezTo>
                    <a:pt x="386" y="344"/>
                    <a:pt x="386" y="344"/>
                    <a:pt x="386" y="344"/>
                  </a:cubicBezTo>
                  <a:cubicBezTo>
                    <a:pt x="18" y="397"/>
                    <a:pt x="18" y="397"/>
                    <a:pt x="18" y="397"/>
                  </a:cubicBezTo>
                  <a:cubicBezTo>
                    <a:pt x="11" y="398"/>
                    <a:pt x="4" y="404"/>
                    <a:pt x="2" y="411"/>
                  </a:cubicBezTo>
                  <a:cubicBezTo>
                    <a:pt x="0" y="418"/>
                    <a:pt x="2" y="426"/>
                    <a:pt x="7" y="432"/>
                  </a:cubicBezTo>
                  <a:cubicBezTo>
                    <a:pt x="273" y="691"/>
                    <a:pt x="273" y="691"/>
                    <a:pt x="273" y="691"/>
                  </a:cubicBezTo>
                  <a:cubicBezTo>
                    <a:pt x="210" y="1056"/>
                    <a:pt x="210" y="1056"/>
                    <a:pt x="210" y="1056"/>
                  </a:cubicBezTo>
                  <a:cubicBezTo>
                    <a:pt x="209" y="1064"/>
                    <a:pt x="212" y="1072"/>
                    <a:pt x="218" y="1076"/>
                  </a:cubicBezTo>
                  <a:cubicBezTo>
                    <a:pt x="224" y="1081"/>
                    <a:pt x="233" y="1081"/>
                    <a:pt x="240" y="1078"/>
                  </a:cubicBezTo>
                  <a:cubicBezTo>
                    <a:pt x="568" y="905"/>
                    <a:pt x="568" y="905"/>
                    <a:pt x="568" y="905"/>
                  </a:cubicBezTo>
                  <a:cubicBezTo>
                    <a:pt x="896" y="1078"/>
                    <a:pt x="896" y="1078"/>
                    <a:pt x="896" y="1078"/>
                  </a:cubicBezTo>
                  <a:cubicBezTo>
                    <a:pt x="899" y="1079"/>
                    <a:pt x="903" y="1080"/>
                    <a:pt x="906" y="1080"/>
                  </a:cubicBezTo>
                  <a:cubicBezTo>
                    <a:pt x="910" y="1080"/>
                    <a:pt x="914" y="1079"/>
                    <a:pt x="918" y="1076"/>
                  </a:cubicBezTo>
                  <a:cubicBezTo>
                    <a:pt x="924" y="1072"/>
                    <a:pt x="927" y="1064"/>
                    <a:pt x="926" y="1056"/>
                  </a:cubicBezTo>
                  <a:cubicBezTo>
                    <a:pt x="863" y="691"/>
                    <a:pt x="863" y="691"/>
                    <a:pt x="863" y="691"/>
                  </a:cubicBezTo>
                  <a:cubicBezTo>
                    <a:pt x="1129" y="432"/>
                    <a:pt x="1129" y="432"/>
                    <a:pt x="1129" y="432"/>
                  </a:cubicBezTo>
                  <a:cubicBezTo>
                    <a:pt x="1134" y="426"/>
                    <a:pt x="1136" y="418"/>
                    <a:pt x="1134" y="41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40" name="CustomShape 53"/>
            <p:cNvSpPr/>
            <p:nvPr/>
          </p:nvSpPr>
          <p:spPr>
            <a:xfrm>
              <a:off x="8507160" y="2408400"/>
              <a:ext cx="181800" cy="172440"/>
            </a:xfrm>
            <a:custGeom>
              <a:avLst/>
              <a:gdLst/>
              <a:ahLst/>
              <a:rect l="l" t="t" r="r" b="b"/>
              <a:pathLst>
                <a:path w="1136" h="1081">
                  <a:moveTo>
                    <a:pt x="1134" y="411"/>
                  </a:moveTo>
                  <a:cubicBezTo>
                    <a:pt x="1132" y="404"/>
                    <a:pt x="1125" y="398"/>
                    <a:pt x="1118" y="397"/>
                  </a:cubicBezTo>
                  <a:cubicBezTo>
                    <a:pt x="750" y="344"/>
                    <a:pt x="750" y="344"/>
                    <a:pt x="750" y="344"/>
                  </a:cubicBezTo>
                  <a:cubicBezTo>
                    <a:pt x="586" y="11"/>
                    <a:pt x="586" y="11"/>
                    <a:pt x="586" y="11"/>
                  </a:cubicBezTo>
                  <a:cubicBezTo>
                    <a:pt x="583" y="4"/>
                    <a:pt x="576" y="0"/>
                    <a:pt x="568" y="0"/>
                  </a:cubicBezTo>
                  <a:cubicBezTo>
                    <a:pt x="560" y="0"/>
                    <a:pt x="553" y="4"/>
                    <a:pt x="550" y="11"/>
                  </a:cubicBezTo>
                  <a:cubicBezTo>
                    <a:pt x="386" y="344"/>
                    <a:pt x="386" y="344"/>
                    <a:pt x="386" y="344"/>
                  </a:cubicBezTo>
                  <a:cubicBezTo>
                    <a:pt x="18" y="397"/>
                    <a:pt x="18" y="397"/>
                    <a:pt x="18" y="397"/>
                  </a:cubicBezTo>
                  <a:cubicBezTo>
                    <a:pt x="11" y="398"/>
                    <a:pt x="4" y="404"/>
                    <a:pt x="2" y="411"/>
                  </a:cubicBezTo>
                  <a:cubicBezTo>
                    <a:pt x="0" y="418"/>
                    <a:pt x="2" y="426"/>
                    <a:pt x="7" y="432"/>
                  </a:cubicBezTo>
                  <a:cubicBezTo>
                    <a:pt x="273" y="691"/>
                    <a:pt x="273" y="691"/>
                    <a:pt x="273" y="691"/>
                  </a:cubicBezTo>
                  <a:cubicBezTo>
                    <a:pt x="210" y="1056"/>
                    <a:pt x="210" y="1056"/>
                    <a:pt x="210" y="1056"/>
                  </a:cubicBezTo>
                  <a:cubicBezTo>
                    <a:pt x="209" y="1064"/>
                    <a:pt x="212" y="1072"/>
                    <a:pt x="218" y="1076"/>
                  </a:cubicBezTo>
                  <a:cubicBezTo>
                    <a:pt x="224" y="1081"/>
                    <a:pt x="233" y="1081"/>
                    <a:pt x="240" y="1078"/>
                  </a:cubicBezTo>
                  <a:cubicBezTo>
                    <a:pt x="568" y="905"/>
                    <a:pt x="568" y="905"/>
                    <a:pt x="568" y="905"/>
                  </a:cubicBezTo>
                  <a:cubicBezTo>
                    <a:pt x="896" y="1078"/>
                    <a:pt x="896" y="1078"/>
                    <a:pt x="896" y="1078"/>
                  </a:cubicBezTo>
                  <a:cubicBezTo>
                    <a:pt x="899" y="1079"/>
                    <a:pt x="903" y="1080"/>
                    <a:pt x="906" y="1080"/>
                  </a:cubicBezTo>
                  <a:cubicBezTo>
                    <a:pt x="910" y="1080"/>
                    <a:pt x="914" y="1079"/>
                    <a:pt x="918" y="1076"/>
                  </a:cubicBezTo>
                  <a:cubicBezTo>
                    <a:pt x="924" y="1072"/>
                    <a:pt x="927" y="1064"/>
                    <a:pt x="926" y="1056"/>
                  </a:cubicBezTo>
                  <a:cubicBezTo>
                    <a:pt x="863" y="691"/>
                    <a:pt x="863" y="691"/>
                    <a:pt x="863" y="691"/>
                  </a:cubicBezTo>
                  <a:cubicBezTo>
                    <a:pt x="1129" y="432"/>
                    <a:pt x="1129" y="432"/>
                    <a:pt x="1129" y="432"/>
                  </a:cubicBezTo>
                  <a:cubicBezTo>
                    <a:pt x="1134" y="426"/>
                    <a:pt x="1136" y="418"/>
                    <a:pt x="1134" y="41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41" name="CustomShape 54"/>
            <p:cNvSpPr/>
            <p:nvPr/>
          </p:nvSpPr>
          <p:spPr>
            <a:xfrm>
              <a:off x="8699040" y="2408400"/>
              <a:ext cx="181800" cy="172440"/>
            </a:xfrm>
            <a:custGeom>
              <a:avLst/>
              <a:gdLst/>
              <a:ahLst/>
              <a:rect l="l" t="t" r="r" b="b"/>
              <a:pathLst>
                <a:path w="1136" h="1081">
                  <a:moveTo>
                    <a:pt x="1134" y="411"/>
                  </a:moveTo>
                  <a:cubicBezTo>
                    <a:pt x="1132" y="404"/>
                    <a:pt x="1125" y="398"/>
                    <a:pt x="1118" y="397"/>
                  </a:cubicBezTo>
                  <a:cubicBezTo>
                    <a:pt x="750" y="344"/>
                    <a:pt x="750" y="344"/>
                    <a:pt x="750" y="344"/>
                  </a:cubicBezTo>
                  <a:cubicBezTo>
                    <a:pt x="586" y="11"/>
                    <a:pt x="586" y="11"/>
                    <a:pt x="586" y="11"/>
                  </a:cubicBezTo>
                  <a:cubicBezTo>
                    <a:pt x="583" y="4"/>
                    <a:pt x="576" y="0"/>
                    <a:pt x="568" y="0"/>
                  </a:cubicBezTo>
                  <a:cubicBezTo>
                    <a:pt x="560" y="0"/>
                    <a:pt x="553" y="4"/>
                    <a:pt x="550" y="11"/>
                  </a:cubicBezTo>
                  <a:cubicBezTo>
                    <a:pt x="386" y="344"/>
                    <a:pt x="386" y="344"/>
                    <a:pt x="386" y="344"/>
                  </a:cubicBezTo>
                  <a:cubicBezTo>
                    <a:pt x="18" y="397"/>
                    <a:pt x="18" y="397"/>
                    <a:pt x="18" y="397"/>
                  </a:cubicBezTo>
                  <a:cubicBezTo>
                    <a:pt x="11" y="398"/>
                    <a:pt x="4" y="404"/>
                    <a:pt x="2" y="411"/>
                  </a:cubicBezTo>
                  <a:cubicBezTo>
                    <a:pt x="0" y="418"/>
                    <a:pt x="2" y="426"/>
                    <a:pt x="7" y="432"/>
                  </a:cubicBezTo>
                  <a:cubicBezTo>
                    <a:pt x="273" y="691"/>
                    <a:pt x="273" y="691"/>
                    <a:pt x="273" y="691"/>
                  </a:cubicBezTo>
                  <a:cubicBezTo>
                    <a:pt x="210" y="1056"/>
                    <a:pt x="210" y="1056"/>
                    <a:pt x="210" y="1056"/>
                  </a:cubicBezTo>
                  <a:cubicBezTo>
                    <a:pt x="209" y="1064"/>
                    <a:pt x="212" y="1072"/>
                    <a:pt x="218" y="1076"/>
                  </a:cubicBezTo>
                  <a:cubicBezTo>
                    <a:pt x="224" y="1081"/>
                    <a:pt x="233" y="1081"/>
                    <a:pt x="240" y="1078"/>
                  </a:cubicBezTo>
                  <a:cubicBezTo>
                    <a:pt x="568" y="905"/>
                    <a:pt x="568" y="905"/>
                    <a:pt x="568" y="905"/>
                  </a:cubicBezTo>
                  <a:cubicBezTo>
                    <a:pt x="896" y="1078"/>
                    <a:pt x="896" y="1078"/>
                    <a:pt x="896" y="1078"/>
                  </a:cubicBezTo>
                  <a:cubicBezTo>
                    <a:pt x="899" y="1079"/>
                    <a:pt x="903" y="1080"/>
                    <a:pt x="906" y="1080"/>
                  </a:cubicBezTo>
                  <a:cubicBezTo>
                    <a:pt x="910" y="1080"/>
                    <a:pt x="914" y="1079"/>
                    <a:pt x="918" y="1076"/>
                  </a:cubicBezTo>
                  <a:cubicBezTo>
                    <a:pt x="924" y="1072"/>
                    <a:pt x="927" y="1064"/>
                    <a:pt x="926" y="1056"/>
                  </a:cubicBezTo>
                  <a:cubicBezTo>
                    <a:pt x="863" y="691"/>
                    <a:pt x="863" y="691"/>
                    <a:pt x="863" y="691"/>
                  </a:cubicBezTo>
                  <a:cubicBezTo>
                    <a:pt x="1129" y="432"/>
                    <a:pt x="1129" y="432"/>
                    <a:pt x="1129" y="432"/>
                  </a:cubicBezTo>
                  <a:cubicBezTo>
                    <a:pt x="1134" y="426"/>
                    <a:pt x="1136" y="418"/>
                    <a:pt x="1134" y="41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grpSp>
        <p:nvGrpSpPr>
          <p:cNvPr id="242" name="Group 55"/>
          <p:cNvGrpSpPr/>
          <p:nvPr/>
        </p:nvGrpSpPr>
        <p:grpSpPr>
          <a:xfrm>
            <a:off x="4604400" y="2410560"/>
            <a:ext cx="960120" cy="172800"/>
            <a:chOff x="4604400" y="2410560"/>
            <a:chExt cx="960120" cy="172800"/>
          </a:xfrm>
        </p:grpSpPr>
        <p:sp>
          <p:nvSpPr>
            <p:cNvPr id="243" name="CustomShape 56"/>
            <p:cNvSpPr/>
            <p:nvPr/>
          </p:nvSpPr>
          <p:spPr>
            <a:xfrm>
              <a:off x="4796280" y="2410560"/>
              <a:ext cx="181800" cy="172440"/>
            </a:xfrm>
            <a:custGeom>
              <a:avLst/>
              <a:gdLst/>
              <a:ahLst/>
              <a:rect l="l" t="t" r="r" b="b"/>
              <a:pathLst>
                <a:path w="1136" h="1081">
                  <a:moveTo>
                    <a:pt x="1134" y="411"/>
                  </a:moveTo>
                  <a:cubicBezTo>
                    <a:pt x="1132" y="404"/>
                    <a:pt x="1125" y="398"/>
                    <a:pt x="1118" y="397"/>
                  </a:cubicBezTo>
                  <a:cubicBezTo>
                    <a:pt x="750" y="344"/>
                    <a:pt x="750" y="344"/>
                    <a:pt x="750" y="344"/>
                  </a:cubicBezTo>
                  <a:cubicBezTo>
                    <a:pt x="586" y="11"/>
                    <a:pt x="586" y="11"/>
                    <a:pt x="586" y="11"/>
                  </a:cubicBezTo>
                  <a:cubicBezTo>
                    <a:pt x="583" y="4"/>
                    <a:pt x="576" y="0"/>
                    <a:pt x="568" y="0"/>
                  </a:cubicBezTo>
                  <a:cubicBezTo>
                    <a:pt x="560" y="0"/>
                    <a:pt x="553" y="4"/>
                    <a:pt x="550" y="11"/>
                  </a:cubicBezTo>
                  <a:cubicBezTo>
                    <a:pt x="386" y="344"/>
                    <a:pt x="386" y="344"/>
                    <a:pt x="386" y="344"/>
                  </a:cubicBezTo>
                  <a:cubicBezTo>
                    <a:pt x="18" y="397"/>
                    <a:pt x="18" y="397"/>
                    <a:pt x="18" y="397"/>
                  </a:cubicBezTo>
                  <a:cubicBezTo>
                    <a:pt x="11" y="398"/>
                    <a:pt x="4" y="404"/>
                    <a:pt x="2" y="411"/>
                  </a:cubicBezTo>
                  <a:cubicBezTo>
                    <a:pt x="0" y="418"/>
                    <a:pt x="2" y="426"/>
                    <a:pt x="7" y="432"/>
                  </a:cubicBezTo>
                  <a:cubicBezTo>
                    <a:pt x="273" y="691"/>
                    <a:pt x="273" y="691"/>
                    <a:pt x="273" y="691"/>
                  </a:cubicBezTo>
                  <a:cubicBezTo>
                    <a:pt x="210" y="1056"/>
                    <a:pt x="210" y="1056"/>
                    <a:pt x="210" y="1056"/>
                  </a:cubicBezTo>
                  <a:cubicBezTo>
                    <a:pt x="209" y="1064"/>
                    <a:pt x="212" y="1072"/>
                    <a:pt x="218" y="1076"/>
                  </a:cubicBezTo>
                  <a:cubicBezTo>
                    <a:pt x="224" y="1081"/>
                    <a:pt x="233" y="1081"/>
                    <a:pt x="240" y="1078"/>
                  </a:cubicBezTo>
                  <a:cubicBezTo>
                    <a:pt x="568" y="905"/>
                    <a:pt x="568" y="905"/>
                    <a:pt x="568" y="905"/>
                  </a:cubicBezTo>
                  <a:cubicBezTo>
                    <a:pt x="896" y="1078"/>
                    <a:pt x="896" y="1078"/>
                    <a:pt x="896" y="1078"/>
                  </a:cubicBezTo>
                  <a:cubicBezTo>
                    <a:pt x="899" y="1079"/>
                    <a:pt x="903" y="1080"/>
                    <a:pt x="906" y="1080"/>
                  </a:cubicBezTo>
                  <a:cubicBezTo>
                    <a:pt x="910" y="1080"/>
                    <a:pt x="914" y="1079"/>
                    <a:pt x="918" y="1076"/>
                  </a:cubicBezTo>
                  <a:cubicBezTo>
                    <a:pt x="924" y="1072"/>
                    <a:pt x="927" y="1064"/>
                    <a:pt x="926" y="1056"/>
                  </a:cubicBezTo>
                  <a:cubicBezTo>
                    <a:pt x="863" y="691"/>
                    <a:pt x="863" y="691"/>
                    <a:pt x="863" y="691"/>
                  </a:cubicBezTo>
                  <a:cubicBezTo>
                    <a:pt x="1129" y="432"/>
                    <a:pt x="1129" y="432"/>
                    <a:pt x="1129" y="432"/>
                  </a:cubicBezTo>
                  <a:cubicBezTo>
                    <a:pt x="1134" y="426"/>
                    <a:pt x="1136" y="418"/>
                    <a:pt x="1134" y="41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44" name="CustomShape 57"/>
            <p:cNvSpPr/>
            <p:nvPr/>
          </p:nvSpPr>
          <p:spPr>
            <a:xfrm>
              <a:off x="4604400" y="2410560"/>
              <a:ext cx="181800" cy="172440"/>
            </a:xfrm>
            <a:custGeom>
              <a:avLst/>
              <a:gdLst/>
              <a:ahLst/>
              <a:rect l="l" t="t" r="r" b="b"/>
              <a:pathLst>
                <a:path w="1136" h="1081">
                  <a:moveTo>
                    <a:pt x="1134" y="411"/>
                  </a:moveTo>
                  <a:cubicBezTo>
                    <a:pt x="1132" y="404"/>
                    <a:pt x="1125" y="398"/>
                    <a:pt x="1118" y="397"/>
                  </a:cubicBezTo>
                  <a:cubicBezTo>
                    <a:pt x="750" y="344"/>
                    <a:pt x="750" y="344"/>
                    <a:pt x="750" y="344"/>
                  </a:cubicBezTo>
                  <a:cubicBezTo>
                    <a:pt x="586" y="11"/>
                    <a:pt x="586" y="11"/>
                    <a:pt x="586" y="11"/>
                  </a:cubicBezTo>
                  <a:cubicBezTo>
                    <a:pt x="583" y="4"/>
                    <a:pt x="576" y="0"/>
                    <a:pt x="568" y="0"/>
                  </a:cubicBezTo>
                  <a:cubicBezTo>
                    <a:pt x="560" y="0"/>
                    <a:pt x="553" y="4"/>
                    <a:pt x="550" y="11"/>
                  </a:cubicBezTo>
                  <a:cubicBezTo>
                    <a:pt x="386" y="344"/>
                    <a:pt x="386" y="344"/>
                    <a:pt x="386" y="344"/>
                  </a:cubicBezTo>
                  <a:cubicBezTo>
                    <a:pt x="18" y="397"/>
                    <a:pt x="18" y="397"/>
                    <a:pt x="18" y="397"/>
                  </a:cubicBezTo>
                  <a:cubicBezTo>
                    <a:pt x="11" y="398"/>
                    <a:pt x="4" y="404"/>
                    <a:pt x="2" y="411"/>
                  </a:cubicBezTo>
                  <a:cubicBezTo>
                    <a:pt x="0" y="418"/>
                    <a:pt x="2" y="426"/>
                    <a:pt x="7" y="432"/>
                  </a:cubicBezTo>
                  <a:cubicBezTo>
                    <a:pt x="273" y="691"/>
                    <a:pt x="273" y="691"/>
                    <a:pt x="273" y="691"/>
                  </a:cubicBezTo>
                  <a:cubicBezTo>
                    <a:pt x="210" y="1056"/>
                    <a:pt x="210" y="1056"/>
                    <a:pt x="210" y="1056"/>
                  </a:cubicBezTo>
                  <a:cubicBezTo>
                    <a:pt x="209" y="1064"/>
                    <a:pt x="212" y="1072"/>
                    <a:pt x="218" y="1076"/>
                  </a:cubicBezTo>
                  <a:cubicBezTo>
                    <a:pt x="224" y="1081"/>
                    <a:pt x="233" y="1081"/>
                    <a:pt x="240" y="1078"/>
                  </a:cubicBezTo>
                  <a:cubicBezTo>
                    <a:pt x="568" y="905"/>
                    <a:pt x="568" y="905"/>
                    <a:pt x="568" y="905"/>
                  </a:cubicBezTo>
                  <a:cubicBezTo>
                    <a:pt x="896" y="1078"/>
                    <a:pt x="896" y="1078"/>
                    <a:pt x="896" y="1078"/>
                  </a:cubicBezTo>
                  <a:cubicBezTo>
                    <a:pt x="899" y="1079"/>
                    <a:pt x="903" y="1080"/>
                    <a:pt x="906" y="1080"/>
                  </a:cubicBezTo>
                  <a:cubicBezTo>
                    <a:pt x="910" y="1080"/>
                    <a:pt x="914" y="1079"/>
                    <a:pt x="918" y="1076"/>
                  </a:cubicBezTo>
                  <a:cubicBezTo>
                    <a:pt x="924" y="1072"/>
                    <a:pt x="927" y="1064"/>
                    <a:pt x="926" y="1056"/>
                  </a:cubicBezTo>
                  <a:cubicBezTo>
                    <a:pt x="863" y="691"/>
                    <a:pt x="863" y="691"/>
                    <a:pt x="863" y="691"/>
                  </a:cubicBezTo>
                  <a:cubicBezTo>
                    <a:pt x="1129" y="432"/>
                    <a:pt x="1129" y="432"/>
                    <a:pt x="1129" y="432"/>
                  </a:cubicBezTo>
                  <a:cubicBezTo>
                    <a:pt x="1134" y="426"/>
                    <a:pt x="1136" y="418"/>
                    <a:pt x="1134" y="41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45" name="CustomShape 58"/>
            <p:cNvSpPr/>
            <p:nvPr/>
          </p:nvSpPr>
          <p:spPr>
            <a:xfrm>
              <a:off x="4993560" y="2410560"/>
              <a:ext cx="181800" cy="172800"/>
            </a:xfrm>
            <a:custGeom>
              <a:avLst/>
              <a:gdLst/>
              <a:ahLst/>
              <a:rect l="l" t="t" r="r" b="b"/>
              <a:pathLst>
                <a:path w="1138" h="1082">
                  <a:moveTo>
                    <a:pt x="1134" y="409"/>
                  </a:moveTo>
                  <a:cubicBezTo>
                    <a:pt x="1131" y="397"/>
                    <a:pt x="1121" y="389"/>
                    <a:pt x="1109" y="387"/>
                  </a:cubicBezTo>
                  <a:cubicBezTo>
                    <a:pt x="755" y="337"/>
                    <a:pt x="755" y="337"/>
                    <a:pt x="755" y="337"/>
                  </a:cubicBezTo>
                  <a:cubicBezTo>
                    <a:pt x="596" y="17"/>
                    <a:pt x="596" y="17"/>
                    <a:pt x="596" y="17"/>
                  </a:cubicBezTo>
                  <a:cubicBezTo>
                    <a:pt x="591" y="6"/>
                    <a:pt x="580" y="0"/>
                    <a:pt x="568" y="0"/>
                  </a:cubicBezTo>
                  <a:cubicBezTo>
                    <a:pt x="568" y="0"/>
                    <a:pt x="568" y="0"/>
                    <a:pt x="568" y="0"/>
                  </a:cubicBezTo>
                  <a:cubicBezTo>
                    <a:pt x="556" y="0"/>
                    <a:pt x="545" y="6"/>
                    <a:pt x="540" y="17"/>
                  </a:cubicBezTo>
                  <a:cubicBezTo>
                    <a:pt x="383" y="338"/>
                    <a:pt x="383" y="338"/>
                    <a:pt x="383" y="338"/>
                  </a:cubicBezTo>
                  <a:cubicBezTo>
                    <a:pt x="29" y="391"/>
                    <a:pt x="29" y="391"/>
                    <a:pt x="29" y="391"/>
                  </a:cubicBezTo>
                  <a:cubicBezTo>
                    <a:pt x="17" y="393"/>
                    <a:pt x="7" y="401"/>
                    <a:pt x="4" y="412"/>
                  </a:cubicBezTo>
                  <a:cubicBezTo>
                    <a:pt x="0" y="424"/>
                    <a:pt x="3" y="436"/>
                    <a:pt x="12" y="444"/>
                  </a:cubicBezTo>
                  <a:cubicBezTo>
                    <a:pt x="268" y="693"/>
                    <a:pt x="268" y="693"/>
                    <a:pt x="268" y="693"/>
                  </a:cubicBezTo>
                  <a:cubicBezTo>
                    <a:pt x="209" y="1046"/>
                    <a:pt x="209" y="1046"/>
                    <a:pt x="209" y="1046"/>
                  </a:cubicBezTo>
                  <a:cubicBezTo>
                    <a:pt x="207" y="1057"/>
                    <a:pt x="212" y="1069"/>
                    <a:pt x="222" y="1076"/>
                  </a:cubicBezTo>
                  <a:cubicBezTo>
                    <a:pt x="227" y="1080"/>
                    <a:pt x="234" y="1082"/>
                    <a:pt x="240" y="1082"/>
                  </a:cubicBezTo>
                  <a:cubicBezTo>
                    <a:pt x="245" y="1082"/>
                    <a:pt x="250" y="1081"/>
                    <a:pt x="255" y="1079"/>
                  </a:cubicBezTo>
                  <a:cubicBezTo>
                    <a:pt x="571" y="911"/>
                    <a:pt x="571" y="911"/>
                    <a:pt x="571" y="911"/>
                  </a:cubicBezTo>
                  <a:cubicBezTo>
                    <a:pt x="887" y="1077"/>
                    <a:pt x="887" y="1077"/>
                    <a:pt x="887" y="1077"/>
                  </a:cubicBezTo>
                  <a:cubicBezTo>
                    <a:pt x="892" y="1079"/>
                    <a:pt x="897" y="1080"/>
                    <a:pt x="902" y="1080"/>
                  </a:cubicBezTo>
                  <a:cubicBezTo>
                    <a:pt x="902" y="1080"/>
                    <a:pt x="902" y="1080"/>
                    <a:pt x="902" y="1080"/>
                  </a:cubicBezTo>
                  <a:cubicBezTo>
                    <a:pt x="919" y="1080"/>
                    <a:pt x="933" y="1066"/>
                    <a:pt x="933" y="1049"/>
                  </a:cubicBezTo>
                  <a:cubicBezTo>
                    <a:pt x="933" y="1046"/>
                    <a:pt x="933" y="1044"/>
                    <a:pt x="932" y="1042"/>
                  </a:cubicBezTo>
                  <a:cubicBezTo>
                    <a:pt x="871" y="691"/>
                    <a:pt x="871" y="691"/>
                    <a:pt x="871" y="691"/>
                  </a:cubicBezTo>
                  <a:cubicBezTo>
                    <a:pt x="1126" y="441"/>
                    <a:pt x="1126" y="441"/>
                    <a:pt x="1126" y="441"/>
                  </a:cubicBezTo>
                  <a:cubicBezTo>
                    <a:pt x="1135" y="433"/>
                    <a:pt x="1138" y="420"/>
                    <a:pt x="1134" y="409"/>
                  </a:cubicBezTo>
                  <a:close/>
                  <a:moveTo>
                    <a:pt x="816" y="658"/>
                  </a:moveTo>
                  <a:cubicBezTo>
                    <a:pt x="808" y="665"/>
                    <a:pt x="805" y="676"/>
                    <a:pt x="807" y="686"/>
                  </a:cubicBezTo>
                  <a:cubicBezTo>
                    <a:pt x="860" y="992"/>
                    <a:pt x="860" y="992"/>
                    <a:pt x="860" y="992"/>
                  </a:cubicBezTo>
                  <a:cubicBezTo>
                    <a:pt x="585" y="848"/>
                    <a:pt x="585" y="848"/>
                    <a:pt x="585" y="848"/>
                  </a:cubicBezTo>
                  <a:cubicBezTo>
                    <a:pt x="576" y="843"/>
                    <a:pt x="565" y="843"/>
                    <a:pt x="556" y="848"/>
                  </a:cubicBezTo>
                  <a:cubicBezTo>
                    <a:pt x="281" y="993"/>
                    <a:pt x="281" y="993"/>
                    <a:pt x="281" y="993"/>
                  </a:cubicBezTo>
                  <a:cubicBezTo>
                    <a:pt x="333" y="687"/>
                    <a:pt x="333" y="687"/>
                    <a:pt x="333" y="687"/>
                  </a:cubicBezTo>
                  <a:cubicBezTo>
                    <a:pt x="335" y="677"/>
                    <a:pt x="331" y="667"/>
                    <a:pt x="324" y="659"/>
                  </a:cubicBezTo>
                  <a:cubicBezTo>
                    <a:pt x="101" y="443"/>
                    <a:pt x="101" y="443"/>
                    <a:pt x="101" y="443"/>
                  </a:cubicBezTo>
                  <a:cubicBezTo>
                    <a:pt x="408" y="398"/>
                    <a:pt x="408" y="398"/>
                    <a:pt x="408" y="398"/>
                  </a:cubicBezTo>
                  <a:cubicBezTo>
                    <a:pt x="419" y="396"/>
                    <a:pt x="427" y="390"/>
                    <a:pt x="432" y="381"/>
                  </a:cubicBezTo>
                  <a:cubicBezTo>
                    <a:pt x="568" y="102"/>
                    <a:pt x="568" y="102"/>
                    <a:pt x="568" y="102"/>
                  </a:cubicBezTo>
                  <a:cubicBezTo>
                    <a:pt x="706" y="380"/>
                    <a:pt x="706" y="380"/>
                    <a:pt x="706" y="380"/>
                  </a:cubicBezTo>
                  <a:cubicBezTo>
                    <a:pt x="711" y="389"/>
                    <a:pt x="720" y="396"/>
                    <a:pt x="730" y="397"/>
                  </a:cubicBezTo>
                  <a:cubicBezTo>
                    <a:pt x="1037" y="441"/>
                    <a:pt x="1037" y="441"/>
                    <a:pt x="1037" y="441"/>
                  </a:cubicBezTo>
                  <a:lnTo>
                    <a:pt x="816" y="65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46" name="CustomShape 59"/>
            <p:cNvSpPr/>
            <p:nvPr/>
          </p:nvSpPr>
          <p:spPr>
            <a:xfrm>
              <a:off x="5188320" y="2410560"/>
              <a:ext cx="181800" cy="172800"/>
            </a:xfrm>
            <a:custGeom>
              <a:avLst/>
              <a:gdLst/>
              <a:ahLst/>
              <a:rect l="l" t="t" r="r" b="b"/>
              <a:pathLst>
                <a:path w="1138" h="1082">
                  <a:moveTo>
                    <a:pt x="1134" y="409"/>
                  </a:moveTo>
                  <a:cubicBezTo>
                    <a:pt x="1131" y="397"/>
                    <a:pt x="1121" y="389"/>
                    <a:pt x="1109" y="387"/>
                  </a:cubicBezTo>
                  <a:cubicBezTo>
                    <a:pt x="755" y="337"/>
                    <a:pt x="755" y="337"/>
                    <a:pt x="755" y="337"/>
                  </a:cubicBezTo>
                  <a:cubicBezTo>
                    <a:pt x="596" y="17"/>
                    <a:pt x="596" y="17"/>
                    <a:pt x="596" y="17"/>
                  </a:cubicBezTo>
                  <a:cubicBezTo>
                    <a:pt x="591" y="6"/>
                    <a:pt x="580" y="0"/>
                    <a:pt x="568" y="0"/>
                  </a:cubicBezTo>
                  <a:cubicBezTo>
                    <a:pt x="568" y="0"/>
                    <a:pt x="568" y="0"/>
                    <a:pt x="568" y="0"/>
                  </a:cubicBezTo>
                  <a:cubicBezTo>
                    <a:pt x="556" y="0"/>
                    <a:pt x="545" y="6"/>
                    <a:pt x="540" y="17"/>
                  </a:cubicBezTo>
                  <a:cubicBezTo>
                    <a:pt x="383" y="338"/>
                    <a:pt x="383" y="338"/>
                    <a:pt x="383" y="338"/>
                  </a:cubicBezTo>
                  <a:cubicBezTo>
                    <a:pt x="29" y="391"/>
                    <a:pt x="29" y="391"/>
                    <a:pt x="29" y="391"/>
                  </a:cubicBezTo>
                  <a:cubicBezTo>
                    <a:pt x="17" y="393"/>
                    <a:pt x="7" y="401"/>
                    <a:pt x="4" y="412"/>
                  </a:cubicBezTo>
                  <a:cubicBezTo>
                    <a:pt x="0" y="424"/>
                    <a:pt x="3" y="436"/>
                    <a:pt x="12" y="444"/>
                  </a:cubicBezTo>
                  <a:cubicBezTo>
                    <a:pt x="268" y="693"/>
                    <a:pt x="268" y="693"/>
                    <a:pt x="268" y="693"/>
                  </a:cubicBezTo>
                  <a:cubicBezTo>
                    <a:pt x="209" y="1046"/>
                    <a:pt x="209" y="1046"/>
                    <a:pt x="209" y="1046"/>
                  </a:cubicBezTo>
                  <a:cubicBezTo>
                    <a:pt x="207" y="1057"/>
                    <a:pt x="212" y="1069"/>
                    <a:pt x="222" y="1076"/>
                  </a:cubicBezTo>
                  <a:cubicBezTo>
                    <a:pt x="227" y="1080"/>
                    <a:pt x="234" y="1082"/>
                    <a:pt x="240" y="1082"/>
                  </a:cubicBezTo>
                  <a:cubicBezTo>
                    <a:pt x="245" y="1082"/>
                    <a:pt x="250" y="1081"/>
                    <a:pt x="255" y="1079"/>
                  </a:cubicBezTo>
                  <a:cubicBezTo>
                    <a:pt x="571" y="911"/>
                    <a:pt x="571" y="911"/>
                    <a:pt x="571" y="911"/>
                  </a:cubicBezTo>
                  <a:cubicBezTo>
                    <a:pt x="887" y="1077"/>
                    <a:pt x="887" y="1077"/>
                    <a:pt x="887" y="1077"/>
                  </a:cubicBezTo>
                  <a:cubicBezTo>
                    <a:pt x="892" y="1079"/>
                    <a:pt x="897" y="1080"/>
                    <a:pt x="902" y="1080"/>
                  </a:cubicBezTo>
                  <a:cubicBezTo>
                    <a:pt x="902" y="1080"/>
                    <a:pt x="902" y="1080"/>
                    <a:pt x="902" y="1080"/>
                  </a:cubicBezTo>
                  <a:cubicBezTo>
                    <a:pt x="919" y="1080"/>
                    <a:pt x="933" y="1066"/>
                    <a:pt x="933" y="1049"/>
                  </a:cubicBezTo>
                  <a:cubicBezTo>
                    <a:pt x="933" y="1046"/>
                    <a:pt x="933" y="1044"/>
                    <a:pt x="932" y="1042"/>
                  </a:cubicBezTo>
                  <a:cubicBezTo>
                    <a:pt x="871" y="691"/>
                    <a:pt x="871" y="691"/>
                    <a:pt x="871" y="691"/>
                  </a:cubicBezTo>
                  <a:cubicBezTo>
                    <a:pt x="1126" y="441"/>
                    <a:pt x="1126" y="441"/>
                    <a:pt x="1126" y="441"/>
                  </a:cubicBezTo>
                  <a:cubicBezTo>
                    <a:pt x="1135" y="433"/>
                    <a:pt x="1138" y="420"/>
                    <a:pt x="1134" y="409"/>
                  </a:cubicBezTo>
                  <a:close/>
                  <a:moveTo>
                    <a:pt x="816" y="658"/>
                  </a:moveTo>
                  <a:cubicBezTo>
                    <a:pt x="808" y="665"/>
                    <a:pt x="805" y="676"/>
                    <a:pt x="807" y="686"/>
                  </a:cubicBezTo>
                  <a:cubicBezTo>
                    <a:pt x="860" y="992"/>
                    <a:pt x="860" y="992"/>
                    <a:pt x="860" y="992"/>
                  </a:cubicBezTo>
                  <a:cubicBezTo>
                    <a:pt x="585" y="848"/>
                    <a:pt x="585" y="848"/>
                    <a:pt x="585" y="848"/>
                  </a:cubicBezTo>
                  <a:cubicBezTo>
                    <a:pt x="576" y="843"/>
                    <a:pt x="565" y="843"/>
                    <a:pt x="556" y="848"/>
                  </a:cubicBezTo>
                  <a:cubicBezTo>
                    <a:pt x="281" y="993"/>
                    <a:pt x="281" y="993"/>
                    <a:pt x="281" y="993"/>
                  </a:cubicBezTo>
                  <a:cubicBezTo>
                    <a:pt x="333" y="687"/>
                    <a:pt x="333" y="687"/>
                    <a:pt x="333" y="687"/>
                  </a:cubicBezTo>
                  <a:cubicBezTo>
                    <a:pt x="335" y="677"/>
                    <a:pt x="331" y="667"/>
                    <a:pt x="324" y="659"/>
                  </a:cubicBezTo>
                  <a:cubicBezTo>
                    <a:pt x="101" y="443"/>
                    <a:pt x="101" y="443"/>
                    <a:pt x="101" y="443"/>
                  </a:cubicBezTo>
                  <a:cubicBezTo>
                    <a:pt x="408" y="398"/>
                    <a:pt x="408" y="398"/>
                    <a:pt x="408" y="398"/>
                  </a:cubicBezTo>
                  <a:cubicBezTo>
                    <a:pt x="419" y="396"/>
                    <a:pt x="427" y="390"/>
                    <a:pt x="432" y="381"/>
                  </a:cubicBezTo>
                  <a:cubicBezTo>
                    <a:pt x="568" y="102"/>
                    <a:pt x="568" y="102"/>
                    <a:pt x="568" y="102"/>
                  </a:cubicBezTo>
                  <a:cubicBezTo>
                    <a:pt x="706" y="380"/>
                    <a:pt x="706" y="380"/>
                    <a:pt x="706" y="380"/>
                  </a:cubicBezTo>
                  <a:cubicBezTo>
                    <a:pt x="711" y="389"/>
                    <a:pt x="720" y="396"/>
                    <a:pt x="730" y="397"/>
                  </a:cubicBezTo>
                  <a:cubicBezTo>
                    <a:pt x="1037" y="441"/>
                    <a:pt x="1037" y="441"/>
                    <a:pt x="1037" y="441"/>
                  </a:cubicBezTo>
                  <a:lnTo>
                    <a:pt x="816" y="65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47" name="CustomShape 60"/>
            <p:cNvSpPr/>
            <p:nvPr/>
          </p:nvSpPr>
          <p:spPr>
            <a:xfrm>
              <a:off x="5382720" y="2410560"/>
              <a:ext cx="181800" cy="172800"/>
            </a:xfrm>
            <a:custGeom>
              <a:avLst/>
              <a:gdLst/>
              <a:ahLst/>
              <a:rect l="l" t="t" r="r" b="b"/>
              <a:pathLst>
                <a:path w="1138" h="1082">
                  <a:moveTo>
                    <a:pt x="1134" y="409"/>
                  </a:moveTo>
                  <a:cubicBezTo>
                    <a:pt x="1131" y="397"/>
                    <a:pt x="1121" y="389"/>
                    <a:pt x="1109" y="387"/>
                  </a:cubicBezTo>
                  <a:cubicBezTo>
                    <a:pt x="755" y="337"/>
                    <a:pt x="755" y="337"/>
                    <a:pt x="755" y="337"/>
                  </a:cubicBezTo>
                  <a:cubicBezTo>
                    <a:pt x="596" y="17"/>
                    <a:pt x="596" y="17"/>
                    <a:pt x="596" y="17"/>
                  </a:cubicBezTo>
                  <a:cubicBezTo>
                    <a:pt x="591" y="6"/>
                    <a:pt x="580" y="0"/>
                    <a:pt x="568" y="0"/>
                  </a:cubicBezTo>
                  <a:cubicBezTo>
                    <a:pt x="568" y="0"/>
                    <a:pt x="568" y="0"/>
                    <a:pt x="568" y="0"/>
                  </a:cubicBezTo>
                  <a:cubicBezTo>
                    <a:pt x="556" y="0"/>
                    <a:pt x="545" y="6"/>
                    <a:pt x="540" y="17"/>
                  </a:cubicBezTo>
                  <a:cubicBezTo>
                    <a:pt x="383" y="338"/>
                    <a:pt x="383" y="338"/>
                    <a:pt x="383" y="338"/>
                  </a:cubicBezTo>
                  <a:cubicBezTo>
                    <a:pt x="29" y="391"/>
                    <a:pt x="29" y="391"/>
                    <a:pt x="29" y="391"/>
                  </a:cubicBezTo>
                  <a:cubicBezTo>
                    <a:pt x="17" y="393"/>
                    <a:pt x="7" y="401"/>
                    <a:pt x="4" y="412"/>
                  </a:cubicBezTo>
                  <a:cubicBezTo>
                    <a:pt x="0" y="424"/>
                    <a:pt x="3" y="436"/>
                    <a:pt x="12" y="444"/>
                  </a:cubicBezTo>
                  <a:cubicBezTo>
                    <a:pt x="268" y="693"/>
                    <a:pt x="268" y="693"/>
                    <a:pt x="268" y="693"/>
                  </a:cubicBezTo>
                  <a:cubicBezTo>
                    <a:pt x="209" y="1046"/>
                    <a:pt x="209" y="1046"/>
                    <a:pt x="209" y="1046"/>
                  </a:cubicBezTo>
                  <a:cubicBezTo>
                    <a:pt x="207" y="1057"/>
                    <a:pt x="212" y="1069"/>
                    <a:pt x="222" y="1076"/>
                  </a:cubicBezTo>
                  <a:cubicBezTo>
                    <a:pt x="227" y="1080"/>
                    <a:pt x="234" y="1082"/>
                    <a:pt x="240" y="1082"/>
                  </a:cubicBezTo>
                  <a:cubicBezTo>
                    <a:pt x="245" y="1082"/>
                    <a:pt x="250" y="1081"/>
                    <a:pt x="255" y="1079"/>
                  </a:cubicBezTo>
                  <a:cubicBezTo>
                    <a:pt x="571" y="911"/>
                    <a:pt x="571" y="911"/>
                    <a:pt x="571" y="911"/>
                  </a:cubicBezTo>
                  <a:cubicBezTo>
                    <a:pt x="887" y="1077"/>
                    <a:pt x="887" y="1077"/>
                    <a:pt x="887" y="1077"/>
                  </a:cubicBezTo>
                  <a:cubicBezTo>
                    <a:pt x="892" y="1079"/>
                    <a:pt x="897" y="1080"/>
                    <a:pt x="902" y="1080"/>
                  </a:cubicBezTo>
                  <a:cubicBezTo>
                    <a:pt x="902" y="1080"/>
                    <a:pt x="902" y="1080"/>
                    <a:pt x="902" y="1080"/>
                  </a:cubicBezTo>
                  <a:cubicBezTo>
                    <a:pt x="919" y="1080"/>
                    <a:pt x="933" y="1066"/>
                    <a:pt x="933" y="1049"/>
                  </a:cubicBezTo>
                  <a:cubicBezTo>
                    <a:pt x="933" y="1046"/>
                    <a:pt x="933" y="1044"/>
                    <a:pt x="932" y="1042"/>
                  </a:cubicBezTo>
                  <a:cubicBezTo>
                    <a:pt x="871" y="691"/>
                    <a:pt x="871" y="691"/>
                    <a:pt x="871" y="691"/>
                  </a:cubicBezTo>
                  <a:cubicBezTo>
                    <a:pt x="1126" y="441"/>
                    <a:pt x="1126" y="441"/>
                    <a:pt x="1126" y="441"/>
                  </a:cubicBezTo>
                  <a:cubicBezTo>
                    <a:pt x="1135" y="433"/>
                    <a:pt x="1138" y="420"/>
                    <a:pt x="1134" y="409"/>
                  </a:cubicBezTo>
                  <a:close/>
                  <a:moveTo>
                    <a:pt x="816" y="658"/>
                  </a:moveTo>
                  <a:cubicBezTo>
                    <a:pt x="808" y="665"/>
                    <a:pt x="805" y="676"/>
                    <a:pt x="807" y="686"/>
                  </a:cubicBezTo>
                  <a:cubicBezTo>
                    <a:pt x="860" y="992"/>
                    <a:pt x="860" y="992"/>
                    <a:pt x="860" y="992"/>
                  </a:cubicBezTo>
                  <a:cubicBezTo>
                    <a:pt x="585" y="848"/>
                    <a:pt x="585" y="848"/>
                    <a:pt x="585" y="848"/>
                  </a:cubicBezTo>
                  <a:cubicBezTo>
                    <a:pt x="576" y="843"/>
                    <a:pt x="565" y="843"/>
                    <a:pt x="556" y="848"/>
                  </a:cubicBezTo>
                  <a:cubicBezTo>
                    <a:pt x="281" y="993"/>
                    <a:pt x="281" y="993"/>
                    <a:pt x="281" y="993"/>
                  </a:cubicBezTo>
                  <a:cubicBezTo>
                    <a:pt x="333" y="687"/>
                    <a:pt x="333" y="687"/>
                    <a:pt x="333" y="687"/>
                  </a:cubicBezTo>
                  <a:cubicBezTo>
                    <a:pt x="335" y="677"/>
                    <a:pt x="331" y="667"/>
                    <a:pt x="324" y="659"/>
                  </a:cubicBezTo>
                  <a:cubicBezTo>
                    <a:pt x="101" y="443"/>
                    <a:pt x="101" y="443"/>
                    <a:pt x="101" y="443"/>
                  </a:cubicBezTo>
                  <a:cubicBezTo>
                    <a:pt x="408" y="398"/>
                    <a:pt x="408" y="398"/>
                    <a:pt x="408" y="398"/>
                  </a:cubicBezTo>
                  <a:cubicBezTo>
                    <a:pt x="419" y="396"/>
                    <a:pt x="427" y="390"/>
                    <a:pt x="432" y="381"/>
                  </a:cubicBezTo>
                  <a:cubicBezTo>
                    <a:pt x="568" y="102"/>
                    <a:pt x="568" y="102"/>
                    <a:pt x="568" y="102"/>
                  </a:cubicBezTo>
                  <a:cubicBezTo>
                    <a:pt x="706" y="380"/>
                    <a:pt x="706" y="380"/>
                    <a:pt x="706" y="380"/>
                  </a:cubicBezTo>
                  <a:cubicBezTo>
                    <a:pt x="711" y="389"/>
                    <a:pt x="720" y="396"/>
                    <a:pt x="730" y="397"/>
                  </a:cubicBezTo>
                  <a:cubicBezTo>
                    <a:pt x="1037" y="441"/>
                    <a:pt x="1037" y="441"/>
                    <a:pt x="1037" y="441"/>
                  </a:cubicBezTo>
                  <a:lnTo>
                    <a:pt x="816" y="65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48" name="CustomShape 61"/>
            <p:cNvSpPr/>
            <p:nvPr/>
          </p:nvSpPr>
          <p:spPr>
            <a:xfrm>
              <a:off x="4798800" y="2410560"/>
              <a:ext cx="181800" cy="172800"/>
            </a:xfrm>
            <a:custGeom>
              <a:avLst/>
              <a:gdLst/>
              <a:ahLst/>
              <a:rect l="l" t="t" r="r" b="b"/>
              <a:pathLst>
                <a:path w="1138" h="1082">
                  <a:moveTo>
                    <a:pt x="1134" y="409"/>
                  </a:moveTo>
                  <a:cubicBezTo>
                    <a:pt x="1131" y="397"/>
                    <a:pt x="1121" y="389"/>
                    <a:pt x="1109" y="387"/>
                  </a:cubicBezTo>
                  <a:cubicBezTo>
                    <a:pt x="755" y="337"/>
                    <a:pt x="755" y="337"/>
                    <a:pt x="755" y="337"/>
                  </a:cubicBezTo>
                  <a:cubicBezTo>
                    <a:pt x="596" y="17"/>
                    <a:pt x="596" y="17"/>
                    <a:pt x="596" y="17"/>
                  </a:cubicBezTo>
                  <a:cubicBezTo>
                    <a:pt x="591" y="6"/>
                    <a:pt x="580" y="0"/>
                    <a:pt x="568" y="0"/>
                  </a:cubicBezTo>
                  <a:cubicBezTo>
                    <a:pt x="568" y="0"/>
                    <a:pt x="568" y="0"/>
                    <a:pt x="568" y="0"/>
                  </a:cubicBezTo>
                  <a:cubicBezTo>
                    <a:pt x="556" y="0"/>
                    <a:pt x="545" y="6"/>
                    <a:pt x="540" y="17"/>
                  </a:cubicBezTo>
                  <a:cubicBezTo>
                    <a:pt x="383" y="338"/>
                    <a:pt x="383" y="338"/>
                    <a:pt x="383" y="338"/>
                  </a:cubicBezTo>
                  <a:cubicBezTo>
                    <a:pt x="29" y="391"/>
                    <a:pt x="29" y="391"/>
                    <a:pt x="29" y="391"/>
                  </a:cubicBezTo>
                  <a:cubicBezTo>
                    <a:pt x="17" y="393"/>
                    <a:pt x="7" y="401"/>
                    <a:pt x="4" y="412"/>
                  </a:cubicBezTo>
                  <a:cubicBezTo>
                    <a:pt x="0" y="424"/>
                    <a:pt x="3" y="436"/>
                    <a:pt x="12" y="444"/>
                  </a:cubicBezTo>
                  <a:cubicBezTo>
                    <a:pt x="268" y="693"/>
                    <a:pt x="268" y="693"/>
                    <a:pt x="268" y="693"/>
                  </a:cubicBezTo>
                  <a:cubicBezTo>
                    <a:pt x="209" y="1046"/>
                    <a:pt x="209" y="1046"/>
                    <a:pt x="209" y="1046"/>
                  </a:cubicBezTo>
                  <a:cubicBezTo>
                    <a:pt x="207" y="1057"/>
                    <a:pt x="212" y="1069"/>
                    <a:pt x="222" y="1076"/>
                  </a:cubicBezTo>
                  <a:cubicBezTo>
                    <a:pt x="227" y="1080"/>
                    <a:pt x="234" y="1082"/>
                    <a:pt x="240" y="1082"/>
                  </a:cubicBezTo>
                  <a:cubicBezTo>
                    <a:pt x="245" y="1082"/>
                    <a:pt x="250" y="1081"/>
                    <a:pt x="255" y="1079"/>
                  </a:cubicBezTo>
                  <a:cubicBezTo>
                    <a:pt x="571" y="911"/>
                    <a:pt x="571" y="911"/>
                    <a:pt x="571" y="911"/>
                  </a:cubicBezTo>
                  <a:cubicBezTo>
                    <a:pt x="887" y="1077"/>
                    <a:pt x="887" y="1077"/>
                    <a:pt x="887" y="1077"/>
                  </a:cubicBezTo>
                  <a:cubicBezTo>
                    <a:pt x="892" y="1079"/>
                    <a:pt x="897" y="1080"/>
                    <a:pt x="902" y="1080"/>
                  </a:cubicBezTo>
                  <a:cubicBezTo>
                    <a:pt x="902" y="1080"/>
                    <a:pt x="902" y="1080"/>
                    <a:pt x="902" y="1080"/>
                  </a:cubicBezTo>
                  <a:cubicBezTo>
                    <a:pt x="919" y="1080"/>
                    <a:pt x="933" y="1066"/>
                    <a:pt x="933" y="1049"/>
                  </a:cubicBezTo>
                  <a:cubicBezTo>
                    <a:pt x="933" y="1046"/>
                    <a:pt x="933" y="1044"/>
                    <a:pt x="932" y="1042"/>
                  </a:cubicBezTo>
                  <a:cubicBezTo>
                    <a:pt x="871" y="691"/>
                    <a:pt x="871" y="691"/>
                    <a:pt x="871" y="691"/>
                  </a:cubicBezTo>
                  <a:cubicBezTo>
                    <a:pt x="1126" y="441"/>
                    <a:pt x="1126" y="441"/>
                    <a:pt x="1126" y="441"/>
                  </a:cubicBezTo>
                  <a:cubicBezTo>
                    <a:pt x="1135" y="433"/>
                    <a:pt x="1138" y="420"/>
                    <a:pt x="1134" y="409"/>
                  </a:cubicBezTo>
                  <a:close/>
                  <a:moveTo>
                    <a:pt x="816" y="658"/>
                  </a:moveTo>
                  <a:cubicBezTo>
                    <a:pt x="808" y="665"/>
                    <a:pt x="805" y="676"/>
                    <a:pt x="807" y="686"/>
                  </a:cubicBezTo>
                  <a:cubicBezTo>
                    <a:pt x="860" y="992"/>
                    <a:pt x="860" y="992"/>
                    <a:pt x="860" y="992"/>
                  </a:cubicBezTo>
                  <a:cubicBezTo>
                    <a:pt x="585" y="848"/>
                    <a:pt x="585" y="848"/>
                    <a:pt x="585" y="848"/>
                  </a:cubicBezTo>
                  <a:cubicBezTo>
                    <a:pt x="576" y="843"/>
                    <a:pt x="565" y="843"/>
                    <a:pt x="556" y="848"/>
                  </a:cubicBezTo>
                  <a:cubicBezTo>
                    <a:pt x="281" y="993"/>
                    <a:pt x="281" y="993"/>
                    <a:pt x="281" y="993"/>
                  </a:cubicBezTo>
                  <a:cubicBezTo>
                    <a:pt x="333" y="687"/>
                    <a:pt x="333" y="687"/>
                    <a:pt x="333" y="687"/>
                  </a:cubicBezTo>
                  <a:cubicBezTo>
                    <a:pt x="335" y="677"/>
                    <a:pt x="331" y="667"/>
                    <a:pt x="324" y="659"/>
                  </a:cubicBezTo>
                  <a:cubicBezTo>
                    <a:pt x="101" y="443"/>
                    <a:pt x="101" y="443"/>
                    <a:pt x="101" y="443"/>
                  </a:cubicBezTo>
                  <a:cubicBezTo>
                    <a:pt x="408" y="398"/>
                    <a:pt x="408" y="398"/>
                    <a:pt x="408" y="398"/>
                  </a:cubicBezTo>
                  <a:cubicBezTo>
                    <a:pt x="419" y="396"/>
                    <a:pt x="427" y="390"/>
                    <a:pt x="432" y="381"/>
                  </a:cubicBezTo>
                  <a:cubicBezTo>
                    <a:pt x="568" y="102"/>
                    <a:pt x="568" y="102"/>
                    <a:pt x="568" y="102"/>
                  </a:cubicBezTo>
                  <a:cubicBezTo>
                    <a:pt x="706" y="380"/>
                    <a:pt x="706" y="380"/>
                    <a:pt x="706" y="380"/>
                  </a:cubicBezTo>
                  <a:cubicBezTo>
                    <a:pt x="711" y="389"/>
                    <a:pt x="720" y="396"/>
                    <a:pt x="730" y="397"/>
                  </a:cubicBezTo>
                  <a:cubicBezTo>
                    <a:pt x="1037" y="441"/>
                    <a:pt x="1037" y="441"/>
                    <a:pt x="1037" y="441"/>
                  </a:cubicBezTo>
                  <a:lnTo>
                    <a:pt x="816" y="65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249" name="CustomShape 62"/>
          <p:cNvSpPr/>
          <p:nvPr/>
        </p:nvSpPr>
        <p:spPr>
          <a:xfrm>
            <a:off x="6177240" y="1604520"/>
            <a:ext cx="1662840" cy="740880"/>
          </a:xfrm>
          <a:prstGeom prst="rect">
            <a:avLst/>
          </a:prstGeom>
          <a:solidFill>
            <a:schemeClr val="bg1">
              <a:lumMod val="95000"/>
            </a:schemeClr>
          </a:solidFill>
          <a:ln w="3492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0" name="Line 63"/>
          <p:cNvSpPr/>
          <p:nvPr/>
        </p:nvSpPr>
        <p:spPr>
          <a:xfrm>
            <a:off x="916200" y="2346840"/>
            <a:ext cx="1029888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1" name="Line 64"/>
          <p:cNvSpPr/>
          <p:nvPr/>
        </p:nvSpPr>
        <p:spPr>
          <a:xfrm>
            <a:off x="916200" y="2345400"/>
            <a:ext cx="1029888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2" name="CustomShape 65"/>
          <p:cNvSpPr/>
          <p:nvPr/>
        </p:nvSpPr>
        <p:spPr>
          <a:xfrm>
            <a:off x="6092280" y="1859400"/>
            <a:ext cx="1764720" cy="333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it-IT" sz="1600" spc="-1" strike="noStrike">
                <a:solidFill>
                  <a:srgbClr val="000000"/>
                </a:solidFill>
                <a:latin typeface="Segoe UI Light"/>
              </a:rPr>
              <a:t>Domanda Turistica</a:t>
            </a:r>
            <a:endParaRPr b="0" lang="it-IT" sz="1600" spc="-1" strike="noStrike">
              <a:latin typeface="Arial"/>
            </a:endParaRPr>
          </a:p>
        </p:txBody>
      </p:sp>
      <p:graphicFrame>
        <p:nvGraphicFramePr>
          <p:cNvPr id="253" name="Grafico 193"/>
          <p:cNvGraphicFramePr/>
          <p:nvPr/>
        </p:nvGraphicFramePr>
        <p:xfrm>
          <a:off x="250560" y="3900600"/>
          <a:ext cx="3599640" cy="2339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graphicFrame>
        <p:nvGraphicFramePr>
          <p:cNvPr id="254" name="Grafico 194"/>
          <p:cNvGraphicFramePr/>
          <p:nvPr/>
        </p:nvGraphicFramePr>
        <p:xfrm>
          <a:off x="4522320" y="3902760"/>
          <a:ext cx="4139640" cy="23500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55" name="CustomShape 66"/>
          <p:cNvSpPr/>
          <p:nvPr/>
        </p:nvSpPr>
        <p:spPr>
          <a:xfrm>
            <a:off x="7108200" y="2729880"/>
            <a:ext cx="4524840" cy="274680"/>
          </a:xfrm>
          <a:prstGeom prst="rect">
            <a:avLst/>
          </a:prstGeom>
          <a:noFill/>
          <a:ln w="648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404040"/>
                </a:solidFill>
                <a:latin typeface="Segoe UI Light"/>
              </a:rPr>
              <a:t>2,7 NOTTI LA PERMANENZA MEDIA DEL 2018</a:t>
            </a:r>
            <a:endParaRPr b="0" lang="it-IT" sz="1800" spc="-1" strike="noStrike">
              <a:latin typeface="Arial"/>
            </a:endParaRPr>
          </a:p>
        </p:txBody>
      </p:sp>
      <p:sp>
        <p:nvSpPr>
          <p:cNvPr id="256" name="CustomShape 67"/>
          <p:cNvSpPr/>
          <p:nvPr/>
        </p:nvSpPr>
        <p:spPr>
          <a:xfrm>
            <a:off x="8880120" y="3930480"/>
            <a:ext cx="316080" cy="2269440"/>
          </a:xfrm>
          <a:prstGeom prst="leftBrace">
            <a:avLst>
              <a:gd name="adj1" fmla="val 0"/>
              <a:gd name="adj2" fmla="val 50000"/>
            </a:avLst>
          </a:prstGeom>
          <a:noFill/>
          <a:ln w="3816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wrap="none" lIns="90000" rIns="90000" tIns="45000" bIns="45000" anchor="ctr">
            <a:noAutofit/>
          </a:bodyPr>
          <a:p>
            <a:pPr marL="262080" indent="-18072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b="0" i="1" lang="it-IT" sz="1800" spc="-1" strike="noStrike">
                <a:solidFill>
                  <a:srgbClr val="000000"/>
                </a:solidFill>
                <a:latin typeface="Segoe UI Light"/>
              </a:rPr>
              <a:t>Variazione % media annua:</a:t>
            </a:r>
            <a:endParaRPr b="0" lang="it-IT" sz="1800" spc="-1" strike="noStrike">
              <a:latin typeface="Arial"/>
            </a:endParaRPr>
          </a:p>
          <a:p>
            <a:pPr marL="262080" indent="-18072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Font typeface="Wingdings" charset="2"/>
              <a:buChar char=""/>
            </a:pPr>
            <a:r>
              <a:rPr b="0" lang="it-IT" sz="1800" spc="-1" strike="noStrike">
                <a:solidFill>
                  <a:srgbClr val="000000"/>
                </a:solidFill>
                <a:latin typeface="Segoe UI Light"/>
              </a:rPr>
              <a:t>+4,7% Italiani</a:t>
            </a:r>
            <a:endParaRPr b="0" lang="it-IT" sz="1800" spc="-1" strike="noStrike">
              <a:latin typeface="Arial"/>
            </a:endParaRPr>
          </a:p>
          <a:p>
            <a:pPr marL="262080" indent="-18072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Font typeface="Wingdings" charset="2"/>
              <a:buChar char=""/>
            </a:pPr>
            <a:r>
              <a:rPr b="0" lang="it-IT" sz="1800" spc="-1" strike="noStrike">
                <a:solidFill>
                  <a:srgbClr val="000000"/>
                </a:solidFill>
                <a:latin typeface="Segoe UI Light"/>
              </a:rPr>
              <a:t>+4,4% Stranieri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endParaRPr b="0" lang="it-IT" sz="1800" spc="-1" strike="noStrike">
              <a:latin typeface="Arial"/>
            </a:endParaRPr>
          </a:p>
          <a:p>
            <a:pPr marL="262080" indent="-18072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Font typeface="Wingdings" charset="2"/>
              <a:buChar char=""/>
            </a:pPr>
            <a:r>
              <a:rPr b="0" lang="it-IT" sz="1800" spc="-1" strike="noStrike">
                <a:solidFill>
                  <a:srgbClr val="000000"/>
                </a:solidFill>
                <a:latin typeface="Segoe UI Light"/>
              </a:rPr>
              <a:t>+3,1% Alberghiero</a:t>
            </a:r>
            <a:endParaRPr b="0" lang="it-IT" sz="1800" spc="-1" strike="noStrike">
              <a:latin typeface="Arial"/>
            </a:endParaRPr>
          </a:p>
          <a:p>
            <a:pPr marL="262080" indent="-18072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Font typeface="Wingdings" charset="2"/>
              <a:buChar char=""/>
            </a:pPr>
            <a:r>
              <a:rPr b="0" lang="it-IT" sz="1800" spc="-1" strike="noStrike">
                <a:solidFill>
                  <a:srgbClr val="000000"/>
                </a:solidFill>
                <a:latin typeface="Segoe UI Light"/>
              </a:rPr>
              <a:t>+8,8% Extralberghiero</a:t>
            </a:r>
            <a:endParaRPr b="0" lang="it-IT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CustomShape 1"/>
          <p:cNvSpPr/>
          <p:nvPr/>
        </p:nvSpPr>
        <p:spPr>
          <a:xfrm>
            <a:off x="0" y="266760"/>
            <a:ext cx="12191760" cy="5522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258" name="Group 2"/>
          <p:cNvGrpSpPr/>
          <p:nvPr/>
        </p:nvGrpSpPr>
        <p:grpSpPr>
          <a:xfrm>
            <a:off x="271440" y="171360"/>
            <a:ext cx="790200" cy="742680"/>
            <a:chOff x="271440" y="171360"/>
            <a:chExt cx="790200" cy="742680"/>
          </a:xfrm>
        </p:grpSpPr>
        <p:sp>
          <p:nvSpPr>
            <p:cNvPr id="259" name="CustomShape 3"/>
            <p:cNvSpPr/>
            <p:nvPr/>
          </p:nvSpPr>
          <p:spPr>
            <a:xfrm>
              <a:off x="271440" y="171360"/>
              <a:ext cx="742680" cy="74268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60" name="CustomShape 4"/>
            <p:cNvSpPr/>
            <p:nvPr/>
          </p:nvSpPr>
          <p:spPr>
            <a:xfrm>
              <a:off x="1014480" y="171360"/>
              <a:ext cx="47160" cy="95040"/>
            </a:xfrm>
            <a:prstGeom prst="rtTriangle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61" name="CustomShape 5"/>
            <p:cNvSpPr/>
            <p:nvPr/>
          </p:nvSpPr>
          <p:spPr>
            <a:xfrm flipV="1">
              <a:off x="1014480" y="819000"/>
              <a:ext cx="47160" cy="95040"/>
            </a:xfrm>
            <a:prstGeom prst="rtTriangle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</p:grpSp>
      <p:sp>
        <p:nvSpPr>
          <p:cNvPr id="262" name="CustomShape 6"/>
          <p:cNvSpPr/>
          <p:nvPr/>
        </p:nvSpPr>
        <p:spPr>
          <a:xfrm>
            <a:off x="1285920" y="329040"/>
            <a:ext cx="9635760" cy="427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spAutoFit/>
          </a:bodyPr>
          <a:p>
            <a:pPr>
              <a:lnSpc>
                <a:spcPct val="100000"/>
              </a:lnSpc>
            </a:pPr>
            <a:r>
              <a:rPr b="0" lang="it-IT" sz="2800" spc="-1" strike="noStrike">
                <a:solidFill>
                  <a:srgbClr val="ffffff"/>
                </a:solidFill>
                <a:latin typeface="Century Gothic"/>
              </a:rPr>
              <a:t>I DATI DELL’AREA FIORENTINA</a:t>
            </a:r>
            <a:endParaRPr b="0" lang="it-IT" sz="2800" spc="-1" strike="noStrike">
              <a:latin typeface="Arial"/>
            </a:endParaRPr>
          </a:p>
        </p:txBody>
      </p:sp>
      <p:sp>
        <p:nvSpPr>
          <p:cNvPr id="263" name="TextShape 7"/>
          <p:cNvSpPr txBox="1"/>
          <p:nvPr/>
        </p:nvSpPr>
        <p:spPr>
          <a:xfrm>
            <a:off x="8658720" y="6380640"/>
            <a:ext cx="2742840" cy="364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22942DE1-B202-43BA-ABDB-24C06F38C87B}" type="slidenum">
              <a:rPr b="0" lang="it-IT" sz="1200" spc="-1" strike="noStrike">
                <a:solidFill>
                  <a:srgbClr val="8b8b8b"/>
                </a:solidFill>
                <a:latin typeface="Segoe UI Light"/>
              </a:rPr>
              <a:t>&lt;numero&gt;</a:t>
            </a:fld>
            <a:endParaRPr b="0" lang="it-IT" sz="1200" spc="-1" strike="noStrike">
              <a:latin typeface="Times New Roman"/>
            </a:endParaRPr>
          </a:p>
        </p:txBody>
      </p:sp>
      <p:sp>
        <p:nvSpPr>
          <p:cNvPr id="264" name="CustomShape 8"/>
          <p:cNvSpPr/>
          <p:nvPr/>
        </p:nvSpPr>
        <p:spPr>
          <a:xfrm>
            <a:off x="987840" y="1834200"/>
            <a:ext cx="1484280" cy="333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it-IT" sz="1600" spc="-1" strike="noStrike">
                <a:solidFill>
                  <a:srgbClr val="000000"/>
                </a:solidFill>
                <a:latin typeface="Segoe UI Light"/>
              </a:rPr>
              <a:t>Offerta ricettiva</a:t>
            </a:r>
            <a:endParaRPr b="0" lang="it-IT" sz="1600" spc="-1" strike="noStrike">
              <a:latin typeface="Arial"/>
            </a:endParaRPr>
          </a:p>
        </p:txBody>
      </p:sp>
      <p:sp>
        <p:nvSpPr>
          <p:cNvPr id="265" name="CustomShape 9"/>
          <p:cNvSpPr/>
          <p:nvPr/>
        </p:nvSpPr>
        <p:spPr>
          <a:xfrm>
            <a:off x="2631960" y="1136160"/>
            <a:ext cx="1769760" cy="1209240"/>
          </a:xfrm>
          <a:prstGeom prst="rect">
            <a:avLst/>
          </a:prstGeom>
          <a:solidFill>
            <a:schemeClr val="bg1"/>
          </a:solidFill>
          <a:ln w="3492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66" name="CustomShape 10"/>
          <p:cNvSpPr/>
          <p:nvPr/>
        </p:nvSpPr>
        <p:spPr>
          <a:xfrm>
            <a:off x="2631960" y="1132920"/>
            <a:ext cx="1769760" cy="4906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67" name="CustomShape 11"/>
          <p:cNvSpPr/>
          <p:nvPr/>
        </p:nvSpPr>
        <p:spPr>
          <a:xfrm>
            <a:off x="3063960" y="1193760"/>
            <a:ext cx="1025280" cy="36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ffffff"/>
                </a:solidFill>
                <a:latin typeface="Segoe UI Light"/>
              </a:rPr>
              <a:t>ESERCIZI</a:t>
            </a:r>
            <a:endParaRPr b="0" lang="it-IT" sz="1800" spc="-1" strike="noStrike">
              <a:latin typeface="Arial"/>
            </a:endParaRPr>
          </a:p>
        </p:txBody>
      </p:sp>
      <p:sp>
        <p:nvSpPr>
          <p:cNvPr id="268" name="CustomShape 12"/>
          <p:cNvSpPr/>
          <p:nvPr/>
        </p:nvSpPr>
        <p:spPr>
          <a:xfrm>
            <a:off x="3191400" y="1827720"/>
            <a:ext cx="650520" cy="45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0" lang="it-IT" sz="2400" spc="-1" strike="noStrike">
                <a:solidFill>
                  <a:srgbClr val="000000"/>
                </a:solidFill>
                <a:latin typeface="Segoe UI Light"/>
              </a:rPr>
              <a:t>711</a:t>
            </a:r>
            <a:endParaRPr b="0" lang="it-IT" sz="2400" spc="-1" strike="noStrike">
              <a:latin typeface="Arial"/>
            </a:endParaRPr>
          </a:p>
        </p:txBody>
      </p:sp>
      <p:sp>
        <p:nvSpPr>
          <p:cNvPr id="269" name="CustomShape 13"/>
          <p:cNvSpPr/>
          <p:nvPr/>
        </p:nvSpPr>
        <p:spPr>
          <a:xfrm>
            <a:off x="9576720" y="1136160"/>
            <a:ext cx="1769760" cy="1207800"/>
          </a:xfrm>
          <a:prstGeom prst="rect">
            <a:avLst/>
          </a:prstGeom>
          <a:solidFill>
            <a:schemeClr val="bg1"/>
          </a:solidFill>
          <a:ln w="3492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70" name="CustomShape 14"/>
          <p:cNvSpPr/>
          <p:nvPr/>
        </p:nvSpPr>
        <p:spPr>
          <a:xfrm>
            <a:off x="9576720" y="1132920"/>
            <a:ext cx="1769760" cy="4906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71" name="CustomShape 15"/>
          <p:cNvSpPr/>
          <p:nvPr/>
        </p:nvSpPr>
        <p:spPr>
          <a:xfrm>
            <a:off x="9961920" y="1193760"/>
            <a:ext cx="1180800" cy="36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ffffff"/>
                </a:solidFill>
                <a:latin typeface="Segoe UI Light"/>
              </a:rPr>
              <a:t>PRESENZE</a:t>
            </a:r>
            <a:endParaRPr b="0" lang="it-IT" sz="1800" spc="-1" strike="noStrike">
              <a:latin typeface="Arial"/>
            </a:endParaRPr>
          </a:p>
        </p:txBody>
      </p:sp>
      <p:sp>
        <p:nvSpPr>
          <p:cNvPr id="272" name="CustomShape 16"/>
          <p:cNvSpPr/>
          <p:nvPr/>
        </p:nvSpPr>
        <p:spPr>
          <a:xfrm>
            <a:off x="9676080" y="1827720"/>
            <a:ext cx="1571040" cy="45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0" lang="it-IT" sz="2400" spc="-1" strike="noStrike">
                <a:solidFill>
                  <a:srgbClr val="000000"/>
                </a:solidFill>
                <a:latin typeface="Segoe UI Light"/>
              </a:rPr>
              <a:t>2,779 MLN</a:t>
            </a:r>
            <a:endParaRPr b="0" lang="it-IT" sz="2400" spc="-1" strike="noStrike">
              <a:latin typeface="Arial"/>
            </a:endParaRPr>
          </a:p>
        </p:txBody>
      </p:sp>
      <p:sp>
        <p:nvSpPr>
          <p:cNvPr id="273" name="CustomShape 17"/>
          <p:cNvSpPr/>
          <p:nvPr/>
        </p:nvSpPr>
        <p:spPr>
          <a:xfrm>
            <a:off x="7840440" y="1136160"/>
            <a:ext cx="1769760" cy="1209240"/>
          </a:xfrm>
          <a:prstGeom prst="rect">
            <a:avLst/>
          </a:prstGeom>
          <a:solidFill>
            <a:schemeClr val="bg1"/>
          </a:solidFill>
          <a:ln w="3492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74" name="CustomShape 18"/>
          <p:cNvSpPr/>
          <p:nvPr/>
        </p:nvSpPr>
        <p:spPr>
          <a:xfrm>
            <a:off x="7840440" y="1132920"/>
            <a:ext cx="1769760" cy="49068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75" name="CustomShape 19"/>
          <p:cNvSpPr/>
          <p:nvPr/>
        </p:nvSpPr>
        <p:spPr>
          <a:xfrm>
            <a:off x="8248680" y="1208880"/>
            <a:ext cx="819720" cy="36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ffffff"/>
                </a:solidFill>
                <a:latin typeface="Segoe UI Light"/>
              </a:rPr>
              <a:t>ARRIVI</a:t>
            </a:r>
            <a:endParaRPr b="0" lang="it-IT" sz="1800" spc="-1" strike="noStrike">
              <a:latin typeface="Arial"/>
            </a:endParaRPr>
          </a:p>
        </p:txBody>
      </p:sp>
      <p:sp>
        <p:nvSpPr>
          <p:cNvPr id="276" name="CustomShape 20"/>
          <p:cNvSpPr/>
          <p:nvPr/>
        </p:nvSpPr>
        <p:spPr>
          <a:xfrm>
            <a:off x="8051760" y="1827720"/>
            <a:ext cx="1347120" cy="45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0" lang="it-IT" sz="2400" spc="-1" strike="noStrike">
                <a:solidFill>
                  <a:srgbClr val="000000"/>
                </a:solidFill>
                <a:latin typeface="Segoe UI Light"/>
              </a:rPr>
              <a:t>869 MLN</a:t>
            </a:r>
            <a:endParaRPr b="0" lang="it-IT" sz="2400" spc="-1" strike="noStrike">
              <a:latin typeface="Arial"/>
            </a:endParaRPr>
          </a:p>
        </p:txBody>
      </p:sp>
      <p:sp>
        <p:nvSpPr>
          <p:cNvPr id="277" name="CustomShape 21"/>
          <p:cNvSpPr/>
          <p:nvPr/>
        </p:nvSpPr>
        <p:spPr>
          <a:xfrm>
            <a:off x="4367880" y="1136160"/>
            <a:ext cx="1769760" cy="1209240"/>
          </a:xfrm>
          <a:prstGeom prst="rect">
            <a:avLst/>
          </a:prstGeom>
          <a:solidFill>
            <a:schemeClr val="bg1"/>
          </a:solidFill>
          <a:ln w="3492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78" name="CustomShape 22"/>
          <p:cNvSpPr/>
          <p:nvPr/>
        </p:nvSpPr>
        <p:spPr>
          <a:xfrm>
            <a:off x="4367880" y="1132920"/>
            <a:ext cx="1769760" cy="49068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79" name="CustomShape 23"/>
          <p:cNvSpPr/>
          <p:nvPr/>
        </p:nvSpPr>
        <p:spPr>
          <a:xfrm>
            <a:off x="4608000" y="1193760"/>
            <a:ext cx="1453680" cy="36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ffffff"/>
                </a:solidFill>
                <a:latin typeface="Segoe UI Light"/>
              </a:rPr>
              <a:t>POSTI LETTO</a:t>
            </a:r>
            <a:endParaRPr b="0" lang="it-IT" sz="1800" spc="-1" strike="noStrike">
              <a:latin typeface="Arial"/>
            </a:endParaRPr>
          </a:p>
        </p:txBody>
      </p:sp>
      <p:sp>
        <p:nvSpPr>
          <p:cNvPr id="280" name="CustomShape 24"/>
          <p:cNvSpPr/>
          <p:nvPr/>
        </p:nvSpPr>
        <p:spPr>
          <a:xfrm>
            <a:off x="4737240" y="1827720"/>
            <a:ext cx="1031400" cy="45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0" lang="it-IT" sz="2400" spc="-1" strike="noStrike">
                <a:solidFill>
                  <a:srgbClr val="000000"/>
                </a:solidFill>
                <a:latin typeface="Segoe UI Light"/>
              </a:rPr>
              <a:t>23.172</a:t>
            </a:r>
            <a:endParaRPr b="0" lang="it-IT" sz="2400" spc="-1" strike="noStrike">
              <a:latin typeface="Arial"/>
            </a:endParaRPr>
          </a:p>
        </p:txBody>
      </p:sp>
      <p:sp>
        <p:nvSpPr>
          <p:cNvPr id="281" name="CustomShape 25"/>
          <p:cNvSpPr/>
          <p:nvPr/>
        </p:nvSpPr>
        <p:spPr>
          <a:xfrm>
            <a:off x="9273240" y="2364480"/>
            <a:ext cx="2129040" cy="290160"/>
          </a:xfrm>
          <a:prstGeom prst="rect">
            <a:avLst/>
          </a:prstGeom>
          <a:solidFill>
            <a:schemeClr val="accent2"/>
          </a:solidFill>
          <a:ln w="3492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82" name="CustomShape 26"/>
          <p:cNvSpPr/>
          <p:nvPr/>
        </p:nvSpPr>
        <p:spPr>
          <a:xfrm>
            <a:off x="7683120" y="2345400"/>
            <a:ext cx="1950480" cy="328680"/>
          </a:xfrm>
          <a:prstGeom prst="homePlate">
            <a:avLst>
              <a:gd name="adj" fmla="val 50000"/>
            </a:avLst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83" name="CustomShape 27"/>
          <p:cNvSpPr/>
          <p:nvPr/>
        </p:nvSpPr>
        <p:spPr>
          <a:xfrm>
            <a:off x="5940000" y="2345400"/>
            <a:ext cx="1950480" cy="328680"/>
          </a:xfrm>
          <a:prstGeom prst="homePlate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84" name="CustomShape 28"/>
          <p:cNvSpPr/>
          <p:nvPr/>
        </p:nvSpPr>
        <p:spPr>
          <a:xfrm>
            <a:off x="4092480" y="2345400"/>
            <a:ext cx="2065680" cy="328680"/>
          </a:xfrm>
          <a:prstGeom prst="homePlate">
            <a:avLst>
              <a:gd name="adj" fmla="val 50000"/>
            </a:avLst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85" name="CustomShape 29"/>
          <p:cNvSpPr/>
          <p:nvPr/>
        </p:nvSpPr>
        <p:spPr>
          <a:xfrm>
            <a:off x="845280" y="2345400"/>
            <a:ext cx="3503520" cy="328680"/>
          </a:xfrm>
          <a:prstGeom prst="homePlate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286" name="Group 30"/>
          <p:cNvGrpSpPr/>
          <p:nvPr/>
        </p:nvGrpSpPr>
        <p:grpSpPr>
          <a:xfrm>
            <a:off x="2749680" y="2429640"/>
            <a:ext cx="960120" cy="172800"/>
            <a:chOff x="2749680" y="2429640"/>
            <a:chExt cx="960120" cy="172800"/>
          </a:xfrm>
        </p:grpSpPr>
        <p:sp>
          <p:nvSpPr>
            <p:cNvPr id="287" name="CustomShape 31"/>
            <p:cNvSpPr/>
            <p:nvPr/>
          </p:nvSpPr>
          <p:spPr>
            <a:xfrm>
              <a:off x="2749680" y="2429640"/>
              <a:ext cx="181800" cy="172440"/>
            </a:xfrm>
            <a:custGeom>
              <a:avLst/>
              <a:gdLst/>
              <a:ahLst/>
              <a:rect l="l" t="t" r="r" b="b"/>
              <a:pathLst>
                <a:path w="1136" h="1081">
                  <a:moveTo>
                    <a:pt x="1134" y="411"/>
                  </a:moveTo>
                  <a:cubicBezTo>
                    <a:pt x="1132" y="404"/>
                    <a:pt x="1125" y="398"/>
                    <a:pt x="1118" y="397"/>
                  </a:cubicBezTo>
                  <a:cubicBezTo>
                    <a:pt x="750" y="344"/>
                    <a:pt x="750" y="344"/>
                    <a:pt x="750" y="344"/>
                  </a:cubicBezTo>
                  <a:cubicBezTo>
                    <a:pt x="586" y="11"/>
                    <a:pt x="586" y="11"/>
                    <a:pt x="586" y="11"/>
                  </a:cubicBezTo>
                  <a:cubicBezTo>
                    <a:pt x="583" y="4"/>
                    <a:pt x="576" y="0"/>
                    <a:pt x="568" y="0"/>
                  </a:cubicBezTo>
                  <a:cubicBezTo>
                    <a:pt x="560" y="0"/>
                    <a:pt x="553" y="4"/>
                    <a:pt x="550" y="11"/>
                  </a:cubicBezTo>
                  <a:cubicBezTo>
                    <a:pt x="386" y="344"/>
                    <a:pt x="386" y="344"/>
                    <a:pt x="386" y="344"/>
                  </a:cubicBezTo>
                  <a:cubicBezTo>
                    <a:pt x="18" y="397"/>
                    <a:pt x="18" y="397"/>
                    <a:pt x="18" y="397"/>
                  </a:cubicBezTo>
                  <a:cubicBezTo>
                    <a:pt x="11" y="398"/>
                    <a:pt x="4" y="404"/>
                    <a:pt x="2" y="411"/>
                  </a:cubicBezTo>
                  <a:cubicBezTo>
                    <a:pt x="0" y="418"/>
                    <a:pt x="2" y="426"/>
                    <a:pt x="7" y="432"/>
                  </a:cubicBezTo>
                  <a:cubicBezTo>
                    <a:pt x="273" y="691"/>
                    <a:pt x="273" y="691"/>
                    <a:pt x="273" y="691"/>
                  </a:cubicBezTo>
                  <a:cubicBezTo>
                    <a:pt x="210" y="1056"/>
                    <a:pt x="210" y="1056"/>
                    <a:pt x="210" y="1056"/>
                  </a:cubicBezTo>
                  <a:cubicBezTo>
                    <a:pt x="209" y="1064"/>
                    <a:pt x="212" y="1072"/>
                    <a:pt x="218" y="1076"/>
                  </a:cubicBezTo>
                  <a:cubicBezTo>
                    <a:pt x="224" y="1081"/>
                    <a:pt x="233" y="1081"/>
                    <a:pt x="240" y="1078"/>
                  </a:cubicBezTo>
                  <a:cubicBezTo>
                    <a:pt x="568" y="905"/>
                    <a:pt x="568" y="905"/>
                    <a:pt x="568" y="905"/>
                  </a:cubicBezTo>
                  <a:cubicBezTo>
                    <a:pt x="896" y="1078"/>
                    <a:pt x="896" y="1078"/>
                    <a:pt x="896" y="1078"/>
                  </a:cubicBezTo>
                  <a:cubicBezTo>
                    <a:pt x="899" y="1079"/>
                    <a:pt x="903" y="1080"/>
                    <a:pt x="906" y="1080"/>
                  </a:cubicBezTo>
                  <a:cubicBezTo>
                    <a:pt x="910" y="1080"/>
                    <a:pt x="914" y="1079"/>
                    <a:pt x="918" y="1076"/>
                  </a:cubicBezTo>
                  <a:cubicBezTo>
                    <a:pt x="924" y="1072"/>
                    <a:pt x="927" y="1064"/>
                    <a:pt x="926" y="1056"/>
                  </a:cubicBezTo>
                  <a:cubicBezTo>
                    <a:pt x="863" y="691"/>
                    <a:pt x="863" y="691"/>
                    <a:pt x="863" y="691"/>
                  </a:cubicBezTo>
                  <a:cubicBezTo>
                    <a:pt x="1129" y="432"/>
                    <a:pt x="1129" y="432"/>
                    <a:pt x="1129" y="432"/>
                  </a:cubicBezTo>
                  <a:cubicBezTo>
                    <a:pt x="1134" y="426"/>
                    <a:pt x="1136" y="418"/>
                    <a:pt x="1134" y="41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88" name="CustomShape 32"/>
            <p:cNvSpPr/>
            <p:nvPr/>
          </p:nvSpPr>
          <p:spPr>
            <a:xfrm>
              <a:off x="2944080" y="2429640"/>
              <a:ext cx="181800" cy="172800"/>
            </a:xfrm>
            <a:custGeom>
              <a:avLst/>
              <a:gdLst/>
              <a:ahLst/>
              <a:rect l="l" t="t" r="r" b="b"/>
              <a:pathLst>
                <a:path w="1138" h="1082">
                  <a:moveTo>
                    <a:pt x="1134" y="409"/>
                  </a:moveTo>
                  <a:cubicBezTo>
                    <a:pt x="1131" y="397"/>
                    <a:pt x="1121" y="389"/>
                    <a:pt x="1109" y="387"/>
                  </a:cubicBezTo>
                  <a:cubicBezTo>
                    <a:pt x="755" y="337"/>
                    <a:pt x="755" y="337"/>
                    <a:pt x="755" y="337"/>
                  </a:cubicBezTo>
                  <a:cubicBezTo>
                    <a:pt x="596" y="17"/>
                    <a:pt x="596" y="17"/>
                    <a:pt x="596" y="17"/>
                  </a:cubicBezTo>
                  <a:cubicBezTo>
                    <a:pt x="591" y="6"/>
                    <a:pt x="580" y="0"/>
                    <a:pt x="568" y="0"/>
                  </a:cubicBezTo>
                  <a:cubicBezTo>
                    <a:pt x="568" y="0"/>
                    <a:pt x="568" y="0"/>
                    <a:pt x="568" y="0"/>
                  </a:cubicBezTo>
                  <a:cubicBezTo>
                    <a:pt x="556" y="0"/>
                    <a:pt x="545" y="6"/>
                    <a:pt x="540" y="17"/>
                  </a:cubicBezTo>
                  <a:cubicBezTo>
                    <a:pt x="383" y="338"/>
                    <a:pt x="383" y="338"/>
                    <a:pt x="383" y="338"/>
                  </a:cubicBezTo>
                  <a:cubicBezTo>
                    <a:pt x="29" y="391"/>
                    <a:pt x="29" y="391"/>
                    <a:pt x="29" y="391"/>
                  </a:cubicBezTo>
                  <a:cubicBezTo>
                    <a:pt x="17" y="393"/>
                    <a:pt x="7" y="401"/>
                    <a:pt x="4" y="412"/>
                  </a:cubicBezTo>
                  <a:cubicBezTo>
                    <a:pt x="0" y="424"/>
                    <a:pt x="3" y="436"/>
                    <a:pt x="12" y="444"/>
                  </a:cubicBezTo>
                  <a:cubicBezTo>
                    <a:pt x="268" y="693"/>
                    <a:pt x="268" y="693"/>
                    <a:pt x="268" y="693"/>
                  </a:cubicBezTo>
                  <a:cubicBezTo>
                    <a:pt x="209" y="1046"/>
                    <a:pt x="209" y="1046"/>
                    <a:pt x="209" y="1046"/>
                  </a:cubicBezTo>
                  <a:cubicBezTo>
                    <a:pt x="207" y="1057"/>
                    <a:pt x="212" y="1069"/>
                    <a:pt x="222" y="1076"/>
                  </a:cubicBezTo>
                  <a:cubicBezTo>
                    <a:pt x="227" y="1080"/>
                    <a:pt x="234" y="1082"/>
                    <a:pt x="240" y="1082"/>
                  </a:cubicBezTo>
                  <a:cubicBezTo>
                    <a:pt x="245" y="1082"/>
                    <a:pt x="250" y="1081"/>
                    <a:pt x="255" y="1079"/>
                  </a:cubicBezTo>
                  <a:cubicBezTo>
                    <a:pt x="571" y="911"/>
                    <a:pt x="571" y="911"/>
                    <a:pt x="571" y="911"/>
                  </a:cubicBezTo>
                  <a:cubicBezTo>
                    <a:pt x="887" y="1077"/>
                    <a:pt x="887" y="1077"/>
                    <a:pt x="887" y="1077"/>
                  </a:cubicBezTo>
                  <a:cubicBezTo>
                    <a:pt x="892" y="1079"/>
                    <a:pt x="897" y="1080"/>
                    <a:pt x="902" y="1080"/>
                  </a:cubicBezTo>
                  <a:cubicBezTo>
                    <a:pt x="902" y="1080"/>
                    <a:pt x="902" y="1080"/>
                    <a:pt x="902" y="1080"/>
                  </a:cubicBezTo>
                  <a:cubicBezTo>
                    <a:pt x="919" y="1080"/>
                    <a:pt x="933" y="1066"/>
                    <a:pt x="933" y="1049"/>
                  </a:cubicBezTo>
                  <a:cubicBezTo>
                    <a:pt x="933" y="1046"/>
                    <a:pt x="933" y="1044"/>
                    <a:pt x="932" y="1042"/>
                  </a:cubicBezTo>
                  <a:cubicBezTo>
                    <a:pt x="871" y="691"/>
                    <a:pt x="871" y="691"/>
                    <a:pt x="871" y="691"/>
                  </a:cubicBezTo>
                  <a:cubicBezTo>
                    <a:pt x="1126" y="441"/>
                    <a:pt x="1126" y="441"/>
                    <a:pt x="1126" y="441"/>
                  </a:cubicBezTo>
                  <a:cubicBezTo>
                    <a:pt x="1135" y="433"/>
                    <a:pt x="1138" y="420"/>
                    <a:pt x="1134" y="409"/>
                  </a:cubicBezTo>
                  <a:close/>
                  <a:moveTo>
                    <a:pt x="816" y="658"/>
                  </a:moveTo>
                  <a:cubicBezTo>
                    <a:pt x="808" y="665"/>
                    <a:pt x="805" y="676"/>
                    <a:pt x="807" y="686"/>
                  </a:cubicBezTo>
                  <a:cubicBezTo>
                    <a:pt x="860" y="992"/>
                    <a:pt x="860" y="992"/>
                    <a:pt x="860" y="992"/>
                  </a:cubicBezTo>
                  <a:cubicBezTo>
                    <a:pt x="585" y="848"/>
                    <a:pt x="585" y="848"/>
                    <a:pt x="585" y="848"/>
                  </a:cubicBezTo>
                  <a:cubicBezTo>
                    <a:pt x="576" y="843"/>
                    <a:pt x="565" y="843"/>
                    <a:pt x="556" y="848"/>
                  </a:cubicBezTo>
                  <a:cubicBezTo>
                    <a:pt x="281" y="993"/>
                    <a:pt x="281" y="993"/>
                    <a:pt x="281" y="993"/>
                  </a:cubicBezTo>
                  <a:cubicBezTo>
                    <a:pt x="333" y="687"/>
                    <a:pt x="333" y="687"/>
                    <a:pt x="333" y="687"/>
                  </a:cubicBezTo>
                  <a:cubicBezTo>
                    <a:pt x="335" y="677"/>
                    <a:pt x="331" y="667"/>
                    <a:pt x="324" y="659"/>
                  </a:cubicBezTo>
                  <a:cubicBezTo>
                    <a:pt x="101" y="443"/>
                    <a:pt x="101" y="443"/>
                    <a:pt x="101" y="443"/>
                  </a:cubicBezTo>
                  <a:cubicBezTo>
                    <a:pt x="408" y="398"/>
                    <a:pt x="408" y="398"/>
                    <a:pt x="408" y="398"/>
                  </a:cubicBezTo>
                  <a:cubicBezTo>
                    <a:pt x="419" y="396"/>
                    <a:pt x="427" y="390"/>
                    <a:pt x="432" y="381"/>
                  </a:cubicBezTo>
                  <a:cubicBezTo>
                    <a:pt x="568" y="102"/>
                    <a:pt x="568" y="102"/>
                    <a:pt x="568" y="102"/>
                  </a:cubicBezTo>
                  <a:cubicBezTo>
                    <a:pt x="706" y="380"/>
                    <a:pt x="706" y="380"/>
                    <a:pt x="706" y="380"/>
                  </a:cubicBezTo>
                  <a:cubicBezTo>
                    <a:pt x="711" y="389"/>
                    <a:pt x="720" y="396"/>
                    <a:pt x="730" y="397"/>
                  </a:cubicBezTo>
                  <a:cubicBezTo>
                    <a:pt x="1037" y="441"/>
                    <a:pt x="1037" y="441"/>
                    <a:pt x="1037" y="441"/>
                  </a:cubicBezTo>
                  <a:lnTo>
                    <a:pt x="816" y="65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89" name="CustomShape 33"/>
            <p:cNvSpPr/>
            <p:nvPr/>
          </p:nvSpPr>
          <p:spPr>
            <a:xfrm>
              <a:off x="3138480" y="2429640"/>
              <a:ext cx="181800" cy="172800"/>
            </a:xfrm>
            <a:custGeom>
              <a:avLst/>
              <a:gdLst/>
              <a:ahLst/>
              <a:rect l="l" t="t" r="r" b="b"/>
              <a:pathLst>
                <a:path w="1138" h="1082">
                  <a:moveTo>
                    <a:pt x="1134" y="409"/>
                  </a:moveTo>
                  <a:cubicBezTo>
                    <a:pt x="1131" y="397"/>
                    <a:pt x="1121" y="389"/>
                    <a:pt x="1109" y="387"/>
                  </a:cubicBezTo>
                  <a:cubicBezTo>
                    <a:pt x="755" y="337"/>
                    <a:pt x="755" y="337"/>
                    <a:pt x="755" y="337"/>
                  </a:cubicBezTo>
                  <a:cubicBezTo>
                    <a:pt x="596" y="17"/>
                    <a:pt x="596" y="17"/>
                    <a:pt x="596" y="17"/>
                  </a:cubicBezTo>
                  <a:cubicBezTo>
                    <a:pt x="591" y="6"/>
                    <a:pt x="580" y="0"/>
                    <a:pt x="568" y="0"/>
                  </a:cubicBezTo>
                  <a:cubicBezTo>
                    <a:pt x="568" y="0"/>
                    <a:pt x="568" y="0"/>
                    <a:pt x="568" y="0"/>
                  </a:cubicBezTo>
                  <a:cubicBezTo>
                    <a:pt x="556" y="0"/>
                    <a:pt x="545" y="6"/>
                    <a:pt x="540" y="17"/>
                  </a:cubicBezTo>
                  <a:cubicBezTo>
                    <a:pt x="383" y="338"/>
                    <a:pt x="383" y="338"/>
                    <a:pt x="383" y="338"/>
                  </a:cubicBezTo>
                  <a:cubicBezTo>
                    <a:pt x="29" y="391"/>
                    <a:pt x="29" y="391"/>
                    <a:pt x="29" y="391"/>
                  </a:cubicBezTo>
                  <a:cubicBezTo>
                    <a:pt x="17" y="393"/>
                    <a:pt x="7" y="401"/>
                    <a:pt x="4" y="412"/>
                  </a:cubicBezTo>
                  <a:cubicBezTo>
                    <a:pt x="0" y="424"/>
                    <a:pt x="3" y="436"/>
                    <a:pt x="12" y="444"/>
                  </a:cubicBezTo>
                  <a:cubicBezTo>
                    <a:pt x="268" y="693"/>
                    <a:pt x="268" y="693"/>
                    <a:pt x="268" y="693"/>
                  </a:cubicBezTo>
                  <a:cubicBezTo>
                    <a:pt x="209" y="1046"/>
                    <a:pt x="209" y="1046"/>
                    <a:pt x="209" y="1046"/>
                  </a:cubicBezTo>
                  <a:cubicBezTo>
                    <a:pt x="207" y="1057"/>
                    <a:pt x="212" y="1069"/>
                    <a:pt x="222" y="1076"/>
                  </a:cubicBezTo>
                  <a:cubicBezTo>
                    <a:pt x="227" y="1080"/>
                    <a:pt x="234" y="1082"/>
                    <a:pt x="240" y="1082"/>
                  </a:cubicBezTo>
                  <a:cubicBezTo>
                    <a:pt x="245" y="1082"/>
                    <a:pt x="250" y="1081"/>
                    <a:pt x="255" y="1079"/>
                  </a:cubicBezTo>
                  <a:cubicBezTo>
                    <a:pt x="571" y="911"/>
                    <a:pt x="571" y="911"/>
                    <a:pt x="571" y="911"/>
                  </a:cubicBezTo>
                  <a:cubicBezTo>
                    <a:pt x="887" y="1077"/>
                    <a:pt x="887" y="1077"/>
                    <a:pt x="887" y="1077"/>
                  </a:cubicBezTo>
                  <a:cubicBezTo>
                    <a:pt x="892" y="1079"/>
                    <a:pt x="897" y="1080"/>
                    <a:pt x="902" y="1080"/>
                  </a:cubicBezTo>
                  <a:cubicBezTo>
                    <a:pt x="902" y="1080"/>
                    <a:pt x="902" y="1080"/>
                    <a:pt x="902" y="1080"/>
                  </a:cubicBezTo>
                  <a:cubicBezTo>
                    <a:pt x="919" y="1080"/>
                    <a:pt x="933" y="1066"/>
                    <a:pt x="933" y="1049"/>
                  </a:cubicBezTo>
                  <a:cubicBezTo>
                    <a:pt x="933" y="1046"/>
                    <a:pt x="933" y="1044"/>
                    <a:pt x="932" y="1042"/>
                  </a:cubicBezTo>
                  <a:cubicBezTo>
                    <a:pt x="871" y="691"/>
                    <a:pt x="871" y="691"/>
                    <a:pt x="871" y="691"/>
                  </a:cubicBezTo>
                  <a:cubicBezTo>
                    <a:pt x="1126" y="441"/>
                    <a:pt x="1126" y="441"/>
                    <a:pt x="1126" y="441"/>
                  </a:cubicBezTo>
                  <a:cubicBezTo>
                    <a:pt x="1135" y="433"/>
                    <a:pt x="1138" y="420"/>
                    <a:pt x="1134" y="409"/>
                  </a:cubicBezTo>
                  <a:close/>
                  <a:moveTo>
                    <a:pt x="816" y="658"/>
                  </a:moveTo>
                  <a:cubicBezTo>
                    <a:pt x="808" y="665"/>
                    <a:pt x="805" y="676"/>
                    <a:pt x="807" y="686"/>
                  </a:cubicBezTo>
                  <a:cubicBezTo>
                    <a:pt x="860" y="992"/>
                    <a:pt x="860" y="992"/>
                    <a:pt x="860" y="992"/>
                  </a:cubicBezTo>
                  <a:cubicBezTo>
                    <a:pt x="585" y="848"/>
                    <a:pt x="585" y="848"/>
                    <a:pt x="585" y="848"/>
                  </a:cubicBezTo>
                  <a:cubicBezTo>
                    <a:pt x="576" y="843"/>
                    <a:pt x="565" y="843"/>
                    <a:pt x="556" y="848"/>
                  </a:cubicBezTo>
                  <a:cubicBezTo>
                    <a:pt x="281" y="993"/>
                    <a:pt x="281" y="993"/>
                    <a:pt x="281" y="993"/>
                  </a:cubicBezTo>
                  <a:cubicBezTo>
                    <a:pt x="333" y="687"/>
                    <a:pt x="333" y="687"/>
                    <a:pt x="333" y="687"/>
                  </a:cubicBezTo>
                  <a:cubicBezTo>
                    <a:pt x="335" y="677"/>
                    <a:pt x="331" y="667"/>
                    <a:pt x="324" y="659"/>
                  </a:cubicBezTo>
                  <a:cubicBezTo>
                    <a:pt x="101" y="443"/>
                    <a:pt x="101" y="443"/>
                    <a:pt x="101" y="443"/>
                  </a:cubicBezTo>
                  <a:cubicBezTo>
                    <a:pt x="408" y="398"/>
                    <a:pt x="408" y="398"/>
                    <a:pt x="408" y="398"/>
                  </a:cubicBezTo>
                  <a:cubicBezTo>
                    <a:pt x="419" y="396"/>
                    <a:pt x="427" y="390"/>
                    <a:pt x="432" y="381"/>
                  </a:cubicBezTo>
                  <a:cubicBezTo>
                    <a:pt x="568" y="102"/>
                    <a:pt x="568" y="102"/>
                    <a:pt x="568" y="102"/>
                  </a:cubicBezTo>
                  <a:cubicBezTo>
                    <a:pt x="706" y="380"/>
                    <a:pt x="706" y="380"/>
                    <a:pt x="706" y="380"/>
                  </a:cubicBezTo>
                  <a:cubicBezTo>
                    <a:pt x="711" y="389"/>
                    <a:pt x="720" y="396"/>
                    <a:pt x="730" y="397"/>
                  </a:cubicBezTo>
                  <a:cubicBezTo>
                    <a:pt x="1037" y="441"/>
                    <a:pt x="1037" y="441"/>
                    <a:pt x="1037" y="441"/>
                  </a:cubicBezTo>
                  <a:lnTo>
                    <a:pt x="816" y="65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90" name="CustomShape 34"/>
            <p:cNvSpPr/>
            <p:nvPr/>
          </p:nvSpPr>
          <p:spPr>
            <a:xfrm>
              <a:off x="3333240" y="2429640"/>
              <a:ext cx="181800" cy="172800"/>
            </a:xfrm>
            <a:custGeom>
              <a:avLst/>
              <a:gdLst/>
              <a:ahLst/>
              <a:rect l="l" t="t" r="r" b="b"/>
              <a:pathLst>
                <a:path w="1138" h="1082">
                  <a:moveTo>
                    <a:pt x="1134" y="409"/>
                  </a:moveTo>
                  <a:cubicBezTo>
                    <a:pt x="1131" y="397"/>
                    <a:pt x="1121" y="389"/>
                    <a:pt x="1109" y="387"/>
                  </a:cubicBezTo>
                  <a:cubicBezTo>
                    <a:pt x="755" y="337"/>
                    <a:pt x="755" y="337"/>
                    <a:pt x="755" y="337"/>
                  </a:cubicBezTo>
                  <a:cubicBezTo>
                    <a:pt x="596" y="17"/>
                    <a:pt x="596" y="17"/>
                    <a:pt x="596" y="17"/>
                  </a:cubicBezTo>
                  <a:cubicBezTo>
                    <a:pt x="591" y="6"/>
                    <a:pt x="580" y="0"/>
                    <a:pt x="568" y="0"/>
                  </a:cubicBezTo>
                  <a:cubicBezTo>
                    <a:pt x="568" y="0"/>
                    <a:pt x="568" y="0"/>
                    <a:pt x="568" y="0"/>
                  </a:cubicBezTo>
                  <a:cubicBezTo>
                    <a:pt x="556" y="0"/>
                    <a:pt x="545" y="6"/>
                    <a:pt x="540" y="17"/>
                  </a:cubicBezTo>
                  <a:cubicBezTo>
                    <a:pt x="383" y="338"/>
                    <a:pt x="383" y="338"/>
                    <a:pt x="383" y="338"/>
                  </a:cubicBezTo>
                  <a:cubicBezTo>
                    <a:pt x="29" y="391"/>
                    <a:pt x="29" y="391"/>
                    <a:pt x="29" y="391"/>
                  </a:cubicBezTo>
                  <a:cubicBezTo>
                    <a:pt x="17" y="393"/>
                    <a:pt x="7" y="401"/>
                    <a:pt x="4" y="412"/>
                  </a:cubicBezTo>
                  <a:cubicBezTo>
                    <a:pt x="0" y="424"/>
                    <a:pt x="3" y="436"/>
                    <a:pt x="12" y="444"/>
                  </a:cubicBezTo>
                  <a:cubicBezTo>
                    <a:pt x="268" y="693"/>
                    <a:pt x="268" y="693"/>
                    <a:pt x="268" y="693"/>
                  </a:cubicBezTo>
                  <a:cubicBezTo>
                    <a:pt x="209" y="1046"/>
                    <a:pt x="209" y="1046"/>
                    <a:pt x="209" y="1046"/>
                  </a:cubicBezTo>
                  <a:cubicBezTo>
                    <a:pt x="207" y="1057"/>
                    <a:pt x="212" y="1069"/>
                    <a:pt x="222" y="1076"/>
                  </a:cubicBezTo>
                  <a:cubicBezTo>
                    <a:pt x="227" y="1080"/>
                    <a:pt x="234" y="1082"/>
                    <a:pt x="240" y="1082"/>
                  </a:cubicBezTo>
                  <a:cubicBezTo>
                    <a:pt x="245" y="1082"/>
                    <a:pt x="250" y="1081"/>
                    <a:pt x="255" y="1079"/>
                  </a:cubicBezTo>
                  <a:cubicBezTo>
                    <a:pt x="571" y="911"/>
                    <a:pt x="571" y="911"/>
                    <a:pt x="571" y="911"/>
                  </a:cubicBezTo>
                  <a:cubicBezTo>
                    <a:pt x="887" y="1077"/>
                    <a:pt x="887" y="1077"/>
                    <a:pt x="887" y="1077"/>
                  </a:cubicBezTo>
                  <a:cubicBezTo>
                    <a:pt x="892" y="1079"/>
                    <a:pt x="897" y="1080"/>
                    <a:pt x="902" y="1080"/>
                  </a:cubicBezTo>
                  <a:cubicBezTo>
                    <a:pt x="902" y="1080"/>
                    <a:pt x="902" y="1080"/>
                    <a:pt x="902" y="1080"/>
                  </a:cubicBezTo>
                  <a:cubicBezTo>
                    <a:pt x="919" y="1080"/>
                    <a:pt x="933" y="1066"/>
                    <a:pt x="933" y="1049"/>
                  </a:cubicBezTo>
                  <a:cubicBezTo>
                    <a:pt x="933" y="1046"/>
                    <a:pt x="933" y="1044"/>
                    <a:pt x="932" y="1042"/>
                  </a:cubicBezTo>
                  <a:cubicBezTo>
                    <a:pt x="871" y="691"/>
                    <a:pt x="871" y="691"/>
                    <a:pt x="871" y="691"/>
                  </a:cubicBezTo>
                  <a:cubicBezTo>
                    <a:pt x="1126" y="441"/>
                    <a:pt x="1126" y="441"/>
                    <a:pt x="1126" y="441"/>
                  </a:cubicBezTo>
                  <a:cubicBezTo>
                    <a:pt x="1135" y="433"/>
                    <a:pt x="1138" y="420"/>
                    <a:pt x="1134" y="409"/>
                  </a:cubicBezTo>
                  <a:close/>
                  <a:moveTo>
                    <a:pt x="816" y="658"/>
                  </a:moveTo>
                  <a:cubicBezTo>
                    <a:pt x="808" y="665"/>
                    <a:pt x="805" y="676"/>
                    <a:pt x="807" y="686"/>
                  </a:cubicBezTo>
                  <a:cubicBezTo>
                    <a:pt x="860" y="992"/>
                    <a:pt x="860" y="992"/>
                    <a:pt x="860" y="992"/>
                  </a:cubicBezTo>
                  <a:cubicBezTo>
                    <a:pt x="585" y="848"/>
                    <a:pt x="585" y="848"/>
                    <a:pt x="585" y="848"/>
                  </a:cubicBezTo>
                  <a:cubicBezTo>
                    <a:pt x="576" y="843"/>
                    <a:pt x="565" y="843"/>
                    <a:pt x="556" y="848"/>
                  </a:cubicBezTo>
                  <a:cubicBezTo>
                    <a:pt x="281" y="993"/>
                    <a:pt x="281" y="993"/>
                    <a:pt x="281" y="993"/>
                  </a:cubicBezTo>
                  <a:cubicBezTo>
                    <a:pt x="333" y="687"/>
                    <a:pt x="333" y="687"/>
                    <a:pt x="333" y="687"/>
                  </a:cubicBezTo>
                  <a:cubicBezTo>
                    <a:pt x="335" y="677"/>
                    <a:pt x="331" y="667"/>
                    <a:pt x="324" y="659"/>
                  </a:cubicBezTo>
                  <a:cubicBezTo>
                    <a:pt x="101" y="443"/>
                    <a:pt x="101" y="443"/>
                    <a:pt x="101" y="443"/>
                  </a:cubicBezTo>
                  <a:cubicBezTo>
                    <a:pt x="408" y="398"/>
                    <a:pt x="408" y="398"/>
                    <a:pt x="408" y="398"/>
                  </a:cubicBezTo>
                  <a:cubicBezTo>
                    <a:pt x="419" y="396"/>
                    <a:pt x="427" y="390"/>
                    <a:pt x="432" y="381"/>
                  </a:cubicBezTo>
                  <a:cubicBezTo>
                    <a:pt x="568" y="102"/>
                    <a:pt x="568" y="102"/>
                    <a:pt x="568" y="102"/>
                  </a:cubicBezTo>
                  <a:cubicBezTo>
                    <a:pt x="706" y="380"/>
                    <a:pt x="706" y="380"/>
                    <a:pt x="706" y="380"/>
                  </a:cubicBezTo>
                  <a:cubicBezTo>
                    <a:pt x="711" y="389"/>
                    <a:pt x="720" y="396"/>
                    <a:pt x="730" y="397"/>
                  </a:cubicBezTo>
                  <a:cubicBezTo>
                    <a:pt x="1037" y="441"/>
                    <a:pt x="1037" y="441"/>
                    <a:pt x="1037" y="441"/>
                  </a:cubicBezTo>
                  <a:lnTo>
                    <a:pt x="816" y="65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91" name="CustomShape 35"/>
            <p:cNvSpPr/>
            <p:nvPr/>
          </p:nvSpPr>
          <p:spPr>
            <a:xfrm>
              <a:off x="3528000" y="2429640"/>
              <a:ext cx="181800" cy="172800"/>
            </a:xfrm>
            <a:custGeom>
              <a:avLst/>
              <a:gdLst/>
              <a:ahLst/>
              <a:rect l="l" t="t" r="r" b="b"/>
              <a:pathLst>
                <a:path w="1138" h="1082">
                  <a:moveTo>
                    <a:pt x="1134" y="409"/>
                  </a:moveTo>
                  <a:cubicBezTo>
                    <a:pt x="1131" y="397"/>
                    <a:pt x="1121" y="389"/>
                    <a:pt x="1109" y="387"/>
                  </a:cubicBezTo>
                  <a:cubicBezTo>
                    <a:pt x="755" y="337"/>
                    <a:pt x="755" y="337"/>
                    <a:pt x="755" y="337"/>
                  </a:cubicBezTo>
                  <a:cubicBezTo>
                    <a:pt x="596" y="17"/>
                    <a:pt x="596" y="17"/>
                    <a:pt x="596" y="17"/>
                  </a:cubicBezTo>
                  <a:cubicBezTo>
                    <a:pt x="591" y="6"/>
                    <a:pt x="580" y="0"/>
                    <a:pt x="568" y="0"/>
                  </a:cubicBezTo>
                  <a:cubicBezTo>
                    <a:pt x="568" y="0"/>
                    <a:pt x="568" y="0"/>
                    <a:pt x="568" y="0"/>
                  </a:cubicBezTo>
                  <a:cubicBezTo>
                    <a:pt x="556" y="0"/>
                    <a:pt x="545" y="6"/>
                    <a:pt x="540" y="17"/>
                  </a:cubicBezTo>
                  <a:cubicBezTo>
                    <a:pt x="383" y="338"/>
                    <a:pt x="383" y="338"/>
                    <a:pt x="383" y="338"/>
                  </a:cubicBezTo>
                  <a:cubicBezTo>
                    <a:pt x="29" y="391"/>
                    <a:pt x="29" y="391"/>
                    <a:pt x="29" y="391"/>
                  </a:cubicBezTo>
                  <a:cubicBezTo>
                    <a:pt x="17" y="393"/>
                    <a:pt x="7" y="401"/>
                    <a:pt x="4" y="412"/>
                  </a:cubicBezTo>
                  <a:cubicBezTo>
                    <a:pt x="0" y="424"/>
                    <a:pt x="3" y="436"/>
                    <a:pt x="12" y="444"/>
                  </a:cubicBezTo>
                  <a:cubicBezTo>
                    <a:pt x="268" y="693"/>
                    <a:pt x="268" y="693"/>
                    <a:pt x="268" y="693"/>
                  </a:cubicBezTo>
                  <a:cubicBezTo>
                    <a:pt x="209" y="1046"/>
                    <a:pt x="209" y="1046"/>
                    <a:pt x="209" y="1046"/>
                  </a:cubicBezTo>
                  <a:cubicBezTo>
                    <a:pt x="207" y="1057"/>
                    <a:pt x="212" y="1069"/>
                    <a:pt x="222" y="1076"/>
                  </a:cubicBezTo>
                  <a:cubicBezTo>
                    <a:pt x="227" y="1080"/>
                    <a:pt x="234" y="1082"/>
                    <a:pt x="240" y="1082"/>
                  </a:cubicBezTo>
                  <a:cubicBezTo>
                    <a:pt x="245" y="1082"/>
                    <a:pt x="250" y="1081"/>
                    <a:pt x="255" y="1079"/>
                  </a:cubicBezTo>
                  <a:cubicBezTo>
                    <a:pt x="571" y="911"/>
                    <a:pt x="571" y="911"/>
                    <a:pt x="571" y="911"/>
                  </a:cubicBezTo>
                  <a:cubicBezTo>
                    <a:pt x="887" y="1077"/>
                    <a:pt x="887" y="1077"/>
                    <a:pt x="887" y="1077"/>
                  </a:cubicBezTo>
                  <a:cubicBezTo>
                    <a:pt x="892" y="1079"/>
                    <a:pt x="897" y="1080"/>
                    <a:pt x="902" y="1080"/>
                  </a:cubicBezTo>
                  <a:cubicBezTo>
                    <a:pt x="902" y="1080"/>
                    <a:pt x="902" y="1080"/>
                    <a:pt x="902" y="1080"/>
                  </a:cubicBezTo>
                  <a:cubicBezTo>
                    <a:pt x="919" y="1080"/>
                    <a:pt x="933" y="1066"/>
                    <a:pt x="933" y="1049"/>
                  </a:cubicBezTo>
                  <a:cubicBezTo>
                    <a:pt x="933" y="1046"/>
                    <a:pt x="933" y="1044"/>
                    <a:pt x="932" y="1042"/>
                  </a:cubicBezTo>
                  <a:cubicBezTo>
                    <a:pt x="871" y="691"/>
                    <a:pt x="871" y="691"/>
                    <a:pt x="871" y="691"/>
                  </a:cubicBezTo>
                  <a:cubicBezTo>
                    <a:pt x="1126" y="441"/>
                    <a:pt x="1126" y="441"/>
                    <a:pt x="1126" y="441"/>
                  </a:cubicBezTo>
                  <a:cubicBezTo>
                    <a:pt x="1135" y="433"/>
                    <a:pt x="1138" y="420"/>
                    <a:pt x="1134" y="409"/>
                  </a:cubicBezTo>
                  <a:close/>
                  <a:moveTo>
                    <a:pt x="816" y="658"/>
                  </a:moveTo>
                  <a:cubicBezTo>
                    <a:pt x="808" y="665"/>
                    <a:pt x="805" y="676"/>
                    <a:pt x="807" y="686"/>
                  </a:cubicBezTo>
                  <a:cubicBezTo>
                    <a:pt x="860" y="992"/>
                    <a:pt x="860" y="992"/>
                    <a:pt x="860" y="992"/>
                  </a:cubicBezTo>
                  <a:cubicBezTo>
                    <a:pt x="585" y="848"/>
                    <a:pt x="585" y="848"/>
                    <a:pt x="585" y="848"/>
                  </a:cubicBezTo>
                  <a:cubicBezTo>
                    <a:pt x="576" y="843"/>
                    <a:pt x="565" y="843"/>
                    <a:pt x="556" y="848"/>
                  </a:cubicBezTo>
                  <a:cubicBezTo>
                    <a:pt x="281" y="993"/>
                    <a:pt x="281" y="993"/>
                    <a:pt x="281" y="993"/>
                  </a:cubicBezTo>
                  <a:cubicBezTo>
                    <a:pt x="333" y="687"/>
                    <a:pt x="333" y="687"/>
                    <a:pt x="333" y="687"/>
                  </a:cubicBezTo>
                  <a:cubicBezTo>
                    <a:pt x="335" y="677"/>
                    <a:pt x="331" y="667"/>
                    <a:pt x="324" y="659"/>
                  </a:cubicBezTo>
                  <a:cubicBezTo>
                    <a:pt x="101" y="443"/>
                    <a:pt x="101" y="443"/>
                    <a:pt x="101" y="443"/>
                  </a:cubicBezTo>
                  <a:cubicBezTo>
                    <a:pt x="408" y="398"/>
                    <a:pt x="408" y="398"/>
                    <a:pt x="408" y="398"/>
                  </a:cubicBezTo>
                  <a:cubicBezTo>
                    <a:pt x="419" y="396"/>
                    <a:pt x="427" y="390"/>
                    <a:pt x="432" y="381"/>
                  </a:cubicBezTo>
                  <a:cubicBezTo>
                    <a:pt x="568" y="102"/>
                    <a:pt x="568" y="102"/>
                    <a:pt x="568" y="102"/>
                  </a:cubicBezTo>
                  <a:cubicBezTo>
                    <a:pt x="706" y="380"/>
                    <a:pt x="706" y="380"/>
                    <a:pt x="706" y="380"/>
                  </a:cubicBezTo>
                  <a:cubicBezTo>
                    <a:pt x="711" y="389"/>
                    <a:pt x="720" y="396"/>
                    <a:pt x="730" y="397"/>
                  </a:cubicBezTo>
                  <a:cubicBezTo>
                    <a:pt x="1037" y="441"/>
                    <a:pt x="1037" y="441"/>
                    <a:pt x="1037" y="441"/>
                  </a:cubicBezTo>
                  <a:lnTo>
                    <a:pt x="816" y="65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grpSp>
        <p:nvGrpSpPr>
          <p:cNvPr id="292" name="Group 36"/>
          <p:cNvGrpSpPr/>
          <p:nvPr/>
        </p:nvGrpSpPr>
        <p:grpSpPr>
          <a:xfrm>
            <a:off x="9936360" y="2401920"/>
            <a:ext cx="960120" cy="172800"/>
            <a:chOff x="9936360" y="2401920"/>
            <a:chExt cx="960120" cy="172800"/>
          </a:xfrm>
        </p:grpSpPr>
        <p:sp>
          <p:nvSpPr>
            <p:cNvPr id="293" name="CustomShape 37"/>
            <p:cNvSpPr/>
            <p:nvPr/>
          </p:nvSpPr>
          <p:spPr>
            <a:xfrm>
              <a:off x="9936360" y="2401920"/>
              <a:ext cx="181800" cy="172440"/>
            </a:xfrm>
            <a:custGeom>
              <a:avLst/>
              <a:gdLst/>
              <a:ahLst/>
              <a:rect l="l" t="t" r="r" b="b"/>
              <a:pathLst>
                <a:path w="1136" h="1081">
                  <a:moveTo>
                    <a:pt x="1134" y="411"/>
                  </a:moveTo>
                  <a:cubicBezTo>
                    <a:pt x="1132" y="404"/>
                    <a:pt x="1125" y="398"/>
                    <a:pt x="1118" y="397"/>
                  </a:cubicBezTo>
                  <a:cubicBezTo>
                    <a:pt x="750" y="344"/>
                    <a:pt x="750" y="344"/>
                    <a:pt x="750" y="344"/>
                  </a:cubicBezTo>
                  <a:cubicBezTo>
                    <a:pt x="586" y="11"/>
                    <a:pt x="586" y="11"/>
                    <a:pt x="586" y="11"/>
                  </a:cubicBezTo>
                  <a:cubicBezTo>
                    <a:pt x="583" y="4"/>
                    <a:pt x="576" y="0"/>
                    <a:pt x="568" y="0"/>
                  </a:cubicBezTo>
                  <a:cubicBezTo>
                    <a:pt x="560" y="0"/>
                    <a:pt x="553" y="4"/>
                    <a:pt x="550" y="11"/>
                  </a:cubicBezTo>
                  <a:cubicBezTo>
                    <a:pt x="386" y="344"/>
                    <a:pt x="386" y="344"/>
                    <a:pt x="386" y="344"/>
                  </a:cubicBezTo>
                  <a:cubicBezTo>
                    <a:pt x="18" y="397"/>
                    <a:pt x="18" y="397"/>
                    <a:pt x="18" y="397"/>
                  </a:cubicBezTo>
                  <a:cubicBezTo>
                    <a:pt x="11" y="398"/>
                    <a:pt x="4" y="404"/>
                    <a:pt x="2" y="411"/>
                  </a:cubicBezTo>
                  <a:cubicBezTo>
                    <a:pt x="0" y="418"/>
                    <a:pt x="2" y="426"/>
                    <a:pt x="7" y="432"/>
                  </a:cubicBezTo>
                  <a:cubicBezTo>
                    <a:pt x="273" y="691"/>
                    <a:pt x="273" y="691"/>
                    <a:pt x="273" y="691"/>
                  </a:cubicBezTo>
                  <a:cubicBezTo>
                    <a:pt x="210" y="1056"/>
                    <a:pt x="210" y="1056"/>
                    <a:pt x="210" y="1056"/>
                  </a:cubicBezTo>
                  <a:cubicBezTo>
                    <a:pt x="209" y="1064"/>
                    <a:pt x="212" y="1072"/>
                    <a:pt x="218" y="1076"/>
                  </a:cubicBezTo>
                  <a:cubicBezTo>
                    <a:pt x="224" y="1081"/>
                    <a:pt x="233" y="1081"/>
                    <a:pt x="240" y="1078"/>
                  </a:cubicBezTo>
                  <a:cubicBezTo>
                    <a:pt x="568" y="905"/>
                    <a:pt x="568" y="905"/>
                    <a:pt x="568" y="905"/>
                  </a:cubicBezTo>
                  <a:cubicBezTo>
                    <a:pt x="896" y="1078"/>
                    <a:pt x="896" y="1078"/>
                    <a:pt x="896" y="1078"/>
                  </a:cubicBezTo>
                  <a:cubicBezTo>
                    <a:pt x="899" y="1079"/>
                    <a:pt x="903" y="1080"/>
                    <a:pt x="906" y="1080"/>
                  </a:cubicBezTo>
                  <a:cubicBezTo>
                    <a:pt x="910" y="1080"/>
                    <a:pt x="914" y="1079"/>
                    <a:pt x="918" y="1076"/>
                  </a:cubicBezTo>
                  <a:cubicBezTo>
                    <a:pt x="924" y="1072"/>
                    <a:pt x="927" y="1064"/>
                    <a:pt x="926" y="1056"/>
                  </a:cubicBezTo>
                  <a:cubicBezTo>
                    <a:pt x="863" y="691"/>
                    <a:pt x="863" y="691"/>
                    <a:pt x="863" y="691"/>
                  </a:cubicBezTo>
                  <a:cubicBezTo>
                    <a:pt x="1129" y="432"/>
                    <a:pt x="1129" y="432"/>
                    <a:pt x="1129" y="432"/>
                  </a:cubicBezTo>
                  <a:cubicBezTo>
                    <a:pt x="1134" y="426"/>
                    <a:pt x="1136" y="418"/>
                    <a:pt x="1134" y="41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94" name="CustomShape 38"/>
            <p:cNvSpPr/>
            <p:nvPr/>
          </p:nvSpPr>
          <p:spPr>
            <a:xfrm>
              <a:off x="10130760" y="2401920"/>
              <a:ext cx="181800" cy="172800"/>
            </a:xfrm>
            <a:custGeom>
              <a:avLst/>
              <a:gdLst/>
              <a:ahLst/>
              <a:rect l="l" t="t" r="r" b="b"/>
              <a:pathLst>
                <a:path w="1138" h="1082">
                  <a:moveTo>
                    <a:pt x="1134" y="409"/>
                  </a:moveTo>
                  <a:cubicBezTo>
                    <a:pt x="1131" y="397"/>
                    <a:pt x="1121" y="389"/>
                    <a:pt x="1109" y="387"/>
                  </a:cubicBezTo>
                  <a:cubicBezTo>
                    <a:pt x="755" y="337"/>
                    <a:pt x="755" y="337"/>
                    <a:pt x="755" y="337"/>
                  </a:cubicBezTo>
                  <a:cubicBezTo>
                    <a:pt x="596" y="17"/>
                    <a:pt x="596" y="17"/>
                    <a:pt x="596" y="17"/>
                  </a:cubicBezTo>
                  <a:cubicBezTo>
                    <a:pt x="591" y="6"/>
                    <a:pt x="580" y="0"/>
                    <a:pt x="568" y="0"/>
                  </a:cubicBezTo>
                  <a:cubicBezTo>
                    <a:pt x="568" y="0"/>
                    <a:pt x="568" y="0"/>
                    <a:pt x="568" y="0"/>
                  </a:cubicBezTo>
                  <a:cubicBezTo>
                    <a:pt x="556" y="0"/>
                    <a:pt x="545" y="6"/>
                    <a:pt x="540" y="17"/>
                  </a:cubicBezTo>
                  <a:cubicBezTo>
                    <a:pt x="383" y="338"/>
                    <a:pt x="383" y="338"/>
                    <a:pt x="383" y="338"/>
                  </a:cubicBezTo>
                  <a:cubicBezTo>
                    <a:pt x="29" y="391"/>
                    <a:pt x="29" y="391"/>
                    <a:pt x="29" y="391"/>
                  </a:cubicBezTo>
                  <a:cubicBezTo>
                    <a:pt x="17" y="393"/>
                    <a:pt x="7" y="401"/>
                    <a:pt x="4" y="412"/>
                  </a:cubicBezTo>
                  <a:cubicBezTo>
                    <a:pt x="0" y="424"/>
                    <a:pt x="3" y="436"/>
                    <a:pt x="12" y="444"/>
                  </a:cubicBezTo>
                  <a:cubicBezTo>
                    <a:pt x="268" y="693"/>
                    <a:pt x="268" y="693"/>
                    <a:pt x="268" y="693"/>
                  </a:cubicBezTo>
                  <a:cubicBezTo>
                    <a:pt x="209" y="1046"/>
                    <a:pt x="209" y="1046"/>
                    <a:pt x="209" y="1046"/>
                  </a:cubicBezTo>
                  <a:cubicBezTo>
                    <a:pt x="207" y="1057"/>
                    <a:pt x="212" y="1069"/>
                    <a:pt x="222" y="1076"/>
                  </a:cubicBezTo>
                  <a:cubicBezTo>
                    <a:pt x="227" y="1080"/>
                    <a:pt x="234" y="1082"/>
                    <a:pt x="240" y="1082"/>
                  </a:cubicBezTo>
                  <a:cubicBezTo>
                    <a:pt x="245" y="1082"/>
                    <a:pt x="250" y="1081"/>
                    <a:pt x="255" y="1079"/>
                  </a:cubicBezTo>
                  <a:cubicBezTo>
                    <a:pt x="571" y="911"/>
                    <a:pt x="571" y="911"/>
                    <a:pt x="571" y="911"/>
                  </a:cubicBezTo>
                  <a:cubicBezTo>
                    <a:pt x="887" y="1077"/>
                    <a:pt x="887" y="1077"/>
                    <a:pt x="887" y="1077"/>
                  </a:cubicBezTo>
                  <a:cubicBezTo>
                    <a:pt x="892" y="1079"/>
                    <a:pt x="897" y="1080"/>
                    <a:pt x="902" y="1080"/>
                  </a:cubicBezTo>
                  <a:cubicBezTo>
                    <a:pt x="902" y="1080"/>
                    <a:pt x="902" y="1080"/>
                    <a:pt x="902" y="1080"/>
                  </a:cubicBezTo>
                  <a:cubicBezTo>
                    <a:pt x="919" y="1080"/>
                    <a:pt x="933" y="1066"/>
                    <a:pt x="933" y="1049"/>
                  </a:cubicBezTo>
                  <a:cubicBezTo>
                    <a:pt x="933" y="1046"/>
                    <a:pt x="933" y="1044"/>
                    <a:pt x="932" y="1042"/>
                  </a:cubicBezTo>
                  <a:cubicBezTo>
                    <a:pt x="871" y="691"/>
                    <a:pt x="871" y="691"/>
                    <a:pt x="871" y="691"/>
                  </a:cubicBezTo>
                  <a:cubicBezTo>
                    <a:pt x="1126" y="441"/>
                    <a:pt x="1126" y="441"/>
                    <a:pt x="1126" y="441"/>
                  </a:cubicBezTo>
                  <a:cubicBezTo>
                    <a:pt x="1135" y="433"/>
                    <a:pt x="1138" y="420"/>
                    <a:pt x="1134" y="409"/>
                  </a:cubicBezTo>
                  <a:close/>
                  <a:moveTo>
                    <a:pt x="816" y="658"/>
                  </a:moveTo>
                  <a:cubicBezTo>
                    <a:pt x="808" y="665"/>
                    <a:pt x="805" y="676"/>
                    <a:pt x="807" y="686"/>
                  </a:cubicBezTo>
                  <a:cubicBezTo>
                    <a:pt x="860" y="992"/>
                    <a:pt x="860" y="992"/>
                    <a:pt x="860" y="992"/>
                  </a:cubicBezTo>
                  <a:cubicBezTo>
                    <a:pt x="585" y="848"/>
                    <a:pt x="585" y="848"/>
                    <a:pt x="585" y="848"/>
                  </a:cubicBezTo>
                  <a:cubicBezTo>
                    <a:pt x="576" y="843"/>
                    <a:pt x="565" y="843"/>
                    <a:pt x="556" y="848"/>
                  </a:cubicBezTo>
                  <a:cubicBezTo>
                    <a:pt x="281" y="993"/>
                    <a:pt x="281" y="993"/>
                    <a:pt x="281" y="993"/>
                  </a:cubicBezTo>
                  <a:cubicBezTo>
                    <a:pt x="333" y="687"/>
                    <a:pt x="333" y="687"/>
                    <a:pt x="333" y="687"/>
                  </a:cubicBezTo>
                  <a:cubicBezTo>
                    <a:pt x="335" y="677"/>
                    <a:pt x="331" y="667"/>
                    <a:pt x="324" y="659"/>
                  </a:cubicBezTo>
                  <a:cubicBezTo>
                    <a:pt x="101" y="443"/>
                    <a:pt x="101" y="443"/>
                    <a:pt x="101" y="443"/>
                  </a:cubicBezTo>
                  <a:cubicBezTo>
                    <a:pt x="408" y="398"/>
                    <a:pt x="408" y="398"/>
                    <a:pt x="408" y="398"/>
                  </a:cubicBezTo>
                  <a:cubicBezTo>
                    <a:pt x="419" y="396"/>
                    <a:pt x="427" y="390"/>
                    <a:pt x="432" y="381"/>
                  </a:cubicBezTo>
                  <a:cubicBezTo>
                    <a:pt x="568" y="102"/>
                    <a:pt x="568" y="102"/>
                    <a:pt x="568" y="102"/>
                  </a:cubicBezTo>
                  <a:cubicBezTo>
                    <a:pt x="706" y="380"/>
                    <a:pt x="706" y="380"/>
                    <a:pt x="706" y="380"/>
                  </a:cubicBezTo>
                  <a:cubicBezTo>
                    <a:pt x="711" y="389"/>
                    <a:pt x="720" y="396"/>
                    <a:pt x="730" y="397"/>
                  </a:cubicBezTo>
                  <a:cubicBezTo>
                    <a:pt x="1037" y="441"/>
                    <a:pt x="1037" y="441"/>
                    <a:pt x="1037" y="441"/>
                  </a:cubicBezTo>
                  <a:lnTo>
                    <a:pt x="816" y="65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95" name="CustomShape 39"/>
            <p:cNvSpPr/>
            <p:nvPr/>
          </p:nvSpPr>
          <p:spPr>
            <a:xfrm>
              <a:off x="10325520" y="2401920"/>
              <a:ext cx="181800" cy="172800"/>
            </a:xfrm>
            <a:custGeom>
              <a:avLst/>
              <a:gdLst/>
              <a:ahLst/>
              <a:rect l="l" t="t" r="r" b="b"/>
              <a:pathLst>
                <a:path w="1138" h="1082">
                  <a:moveTo>
                    <a:pt x="1134" y="409"/>
                  </a:moveTo>
                  <a:cubicBezTo>
                    <a:pt x="1131" y="397"/>
                    <a:pt x="1121" y="389"/>
                    <a:pt x="1109" y="387"/>
                  </a:cubicBezTo>
                  <a:cubicBezTo>
                    <a:pt x="755" y="337"/>
                    <a:pt x="755" y="337"/>
                    <a:pt x="755" y="337"/>
                  </a:cubicBezTo>
                  <a:cubicBezTo>
                    <a:pt x="596" y="17"/>
                    <a:pt x="596" y="17"/>
                    <a:pt x="596" y="17"/>
                  </a:cubicBezTo>
                  <a:cubicBezTo>
                    <a:pt x="591" y="6"/>
                    <a:pt x="580" y="0"/>
                    <a:pt x="568" y="0"/>
                  </a:cubicBezTo>
                  <a:cubicBezTo>
                    <a:pt x="568" y="0"/>
                    <a:pt x="568" y="0"/>
                    <a:pt x="568" y="0"/>
                  </a:cubicBezTo>
                  <a:cubicBezTo>
                    <a:pt x="556" y="0"/>
                    <a:pt x="545" y="6"/>
                    <a:pt x="540" y="17"/>
                  </a:cubicBezTo>
                  <a:cubicBezTo>
                    <a:pt x="383" y="338"/>
                    <a:pt x="383" y="338"/>
                    <a:pt x="383" y="338"/>
                  </a:cubicBezTo>
                  <a:cubicBezTo>
                    <a:pt x="29" y="391"/>
                    <a:pt x="29" y="391"/>
                    <a:pt x="29" y="391"/>
                  </a:cubicBezTo>
                  <a:cubicBezTo>
                    <a:pt x="17" y="393"/>
                    <a:pt x="7" y="401"/>
                    <a:pt x="4" y="412"/>
                  </a:cubicBezTo>
                  <a:cubicBezTo>
                    <a:pt x="0" y="424"/>
                    <a:pt x="3" y="436"/>
                    <a:pt x="12" y="444"/>
                  </a:cubicBezTo>
                  <a:cubicBezTo>
                    <a:pt x="268" y="693"/>
                    <a:pt x="268" y="693"/>
                    <a:pt x="268" y="693"/>
                  </a:cubicBezTo>
                  <a:cubicBezTo>
                    <a:pt x="209" y="1046"/>
                    <a:pt x="209" y="1046"/>
                    <a:pt x="209" y="1046"/>
                  </a:cubicBezTo>
                  <a:cubicBezTo>
                    <a:pt x="207" y="1057"/>
                    <a:pt x="212" y="1069"/>
                    <a:pt x="222" y="1076"/>
                  </a:cubicBezTo>
                  <a:cubicBezTo>
                    <a:pt x="227" y="1080"/>
                    <a:pt x="234" y="1082"/>
                    <a:pt x="240" y="1082"/>
                  </a:cubicBezTo>
                  <a:cubicBezTo>
                    <a:pt x="245" y="1082"/>
                    <a:pt x="250" y="1081"/>
                    <a:pt x="255" y="1079"/>
                  </a:cubicBezTo>
                  <a:cubicBezTo>
                    <a:pt x="571" y="911"/>
                    <a:pt x="571" y="911"/>
                    <a:pt x="571" y="911"/>
                  </a:cubicBezTo>
                  <a:cubicBezTo>
                    <a:pt x="887" y="1077"/>
                    <a:pt x="887" y="1077"/>
                    <a:pt x="887" y="1077"/>
                  </a:cubicBezTo>
                  <a:cubicBezTo>
                    <a:pt x="892" y="1079"/>
                    <a:pt x="897" y="1080"/>
                    <a:pt x="902" y="1080"/>
                  </a:cubicBezTo>
                  <a:cubicBezTo>
                    <a:pt x="902" y="1080"/>
                    <a:pt x="902" y="1080"/>
                    <a:pt x="902" y="1080"/>
                  </a:cubicBezTo>
                  <a:cubicBezTo>
                    <a:pt x="919" y="1080"/>
                    <a:pt x="933" y="1066"/>
                    <a:pt x="933" y="1049"/>
                  </a:cubicBezTo>
                  <a:cubicBezTo>
                    <a:pt x="933" y="1046"/>
                    <a:pt x="933" y="1044"/>
                    <a:pt x="932" y="1042"/>
                  </a:cubicBezTo>
                  <a:cubicBezTo>
                    <a:pt x="871" y="691"/>
                    <a:pt x="871" y="691"/>
                    <a:pt x="871" y="691"/>
                  </a:cubicBezTo>
                  <a:cubicBezTo>
                    <a:pt x="1126" y="441"/>
                    <a:pt x="1126" y="441"/>
                    <a:pt x="1126" y="441"/>
                  </a:cubicBezTo>
                  <a:cubicBezTo>
                    <a:pt x="1135" y="433"/>
                    <a:pt x="1138" y="420"/>
                    <a:pt x="1134" y="409"/>
                  </a:cubicBezTo>
                  <a:close/>
                  <a:moveTo>
                    <a:pt x="816" y="658"/>
                  </a:moveTo>
                  <a:cubicBezTo>
                    <a:pt x="808" y="665"/>
                    <a:pt x="805" y="676"/>
                    <a:pt x="807" y="686"/>
                  </a:cubicBezTo>
                  <a:cubicBezTo>
                    <a:pt x="860" y="992"/>
                    <a:pt x="860" y="992"/>
                    <a:pt x="860" y="992"/>
                  </a:cubicBezTo>
                  <a:cubicBezTo>
                    <a:pt x="585" y="848"/>
                    <a:pt x="585" y="848"/>
                    <a:pt x="585" y="848"/>
                  </a:cubicBezTo>
                  <a:cubicBezTo>
                    <a:pt x="576" y="843"/>
                    <a:pt x="565" y="843"/>
                    <a:pt x="556" y="848"/>
                  </a:cubicBezTo>
                  <a:cubicBezTo>
                    <a:pt x="281" y="993"/>
                    <a:pt x="281" y="993"/>
                    <a:pt x="281" y="993"/>
                  </a:cubicBezTo>
                  <a:cubicBezTo>
                    <a:pt x="333" y="687"/>
                    <a:pt x="333" y="687"/>
                    <a:pt x="333" y="687"/>
                  </a:cubicBezTo>
                  <a:cubicBezTo>
                    <a:pt x="335" y="677"/>
                    <a:pt x="331" y="667"/>
                    <a:pt x="324" y="659"/>
                  </a:cubicBezTo>
                  <a:cubicBezTo>
                    <a:pt x="101" y="443"/>
                    <a:pt x="101" y="443"/>
                    <a:pt x="101" y="443"/>
                  </a:cubicBezTo>
                  <a:cubicBezTo>
                    <a:pt x="408" y="398"/>
                    <a:pt x="408" y="398"/>
                    <a:pt x="408" y="398"/>
                  </a:cubicBezTo>
                  <a:cubicBezTo>
                    <a:pt x="419" y="396"/>
                    <a:pt x="427" y="390"/>
                    <a:pt x="432" y="381"/>
                  </a:cubicBezTo>
                  <a:cubicBezTo>
                    <a:pt x="568" y="102"/>
                    <a:pt x="568" y="102"/>
                    <a:pt x="568" y="102"/>
                  </a:cubicBezTo>
                  <a:cubicBezTo>
                    <a:pt x="706" y="380"/>
                    <a:pt x="706" y="380"/>
                    <a:pt x="706" y="380"/>
                  </a:cubicBezTo>
                  <a:cubicBezTo>
                    <a:pt x="711" y="389"/>
                    <a:pt x="720" y="396"/>
                    <a:pt x="730" y="397"/>
                  </a:cubicBezTo>
                  <a:cubicBezTo>
                    <a:pt x="1037" y="441"/>
                    <a:pt x="1037" y="441"/>
                    <a:pt x="1037" y="441"/>
                  </a:cubicBezTo>
                  <a:lnTo>
                    <a:pt x="816" y="65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96" name="CustomShape 40"/>
            <p:cNvSpPr/>
            <p:nvPr/>
          </p:nvSpPr>
          <p:spPr>
            <a:xfrm>
              <a:off x="10519920" y="2401920"/>
              <a:ext cx="181800" cy="172800"/>
            </a:xfrm>
            <a:custGeom>
              <a:avLst/>
              <a:gdLst/>
              <a:ahLst/>
              <a:rect l="l" t="t" r="r" b="b"/>
              <a:pathLst>
                <a:path w="1138" h="1082">
                  <a:moveTo>
                    <a:pt x="1134" y="409"/>
                  </a:moveTo>
                  <a:cubicBezTo>
                    <a:pt x="1131" y="397"/>
                    <a:pt x="1121" y="389"/>
                    <a:pt x="1109" y="387"/>
                  </a:cubicBezTo>
                  <a:cubicBezTo>
                    <a:pt x="755" y="337"/>
                    <a:pt x="755" y="337"/>
                    <a:pt x="755" y="337"/>
                  </a:cubicBezTo>
                  <a:cubicBezTo>
                    <a:pt x="596" y="17"/>
                    <a:pt x="596" y="17"/>
                    <a:pt x="596" y="17"/>
                  </a:cubicBezTo>
                  <a:cubicBezTo>
                    <a:pt x="591" y="6"/>
                    <a:pt x="580" y="0"/>
                    <a:pt x="568" y="0"/>
                  </a:cubicBezTo>
                  <a:cubicBezTo>
                    <a:pt x="568" y="0"/>
                    <a:pt x="568" y="0"/>
                    <a:pt x="568" y="0"/>
                  </a:cubicBezTo>
                  <a:cubicBezTo>
                    <a:pt x="556" y="0"/>
                    <a:pt x="545" y="6"/>
                    <a:pt x="540" y="17"/>
                  </a:cubicBezTo>
                  <a:cubicBezTo>
                    <a:pt x="383" y="338"/>
                    <a:pt x="383" y="338"/>
                    <a:pt x="383" y="338"/>
                  </a:cubicBezTo>
                  <a:cubicBezTo>
                    <a:pt x="29" y="391"/>
                    <a:pt x="29" y="391"/>
                    <a:pt x="29" y="391"/>
                  </a:cubicBezTo>
                  <a:cubicBezTo>
                    <a:pt x="17" y="393"/>
                    <a:pt x="7" y="401"/>
                    <a:pt x="4" y="412"/>
                  </a:cubicBezTo>
                  <a:cubicBezTo>
                    <a:pt x="0" y="424"/>
                    <a:pt x="3" y="436"/>
                    <a:pt x="12" y="444"/>
                  </a:cubicBezTo>
                  <a:cubicBezTo>
                    <a:pt x="268" y="693"/>
                    <a:pt x="268" y="693"/>
                    <a:pt x="268" y="693"/>
                  </a:cubicBezTo>
                  <a:cubicBezTo>
                    <a:pt x="209" y="1046"/>
                    <a:pt x="209" y="1046"/>
                    <a:pt x="209" y="1046"/>
                  </a:cubicBezTo>
                  <a:cubicBezTo>
                    <a:pt x="207" y="1057"/>
                    <a:pt x="212" y="1069"/>
                    <a:pt x="222" y="1076"/>
                  </a:cubicBezTo>
                  <a:cubicBezTo>
                    <a:pt x="227" y="1080"/>
                    <a:pt x="234" y="1082"/>
                    <a:pt x="240" y="1082"/>
                  </a:cubicBezTo>
                  <a:cubicBezTo>
                    <a:pt x="245" y="1082"/>
                    <a:pt x="250" y="1081"/>
                    <a:pt x="255" y="1079"/>
                  </a:cubicBezTo>
                  <a:cubicBezTo>
                    <a:pt x="571" y="911"/>
                    <a:pt x="571" y="911"/>
                    <a:pt x="571" y="911"/>
                  </a:cubicBezTo>
                  <a:cubicBezTo>
                    <a:pt x="887" y="1077"/>
                    <a:pt x="887" y="1077"/>
                    <a:pt x="887" y="1077"/>
                  </a:cubicBezTo>
                  <a:cubicBezTo>
                    <a:pt x="892" y="1079"/>
                    <a:pt x="897" y="1080"/>
                    <a:pt x="902" y="1080"/>
                  </a:cubicBezTo>
                  <a:cubicBezTo>
                    <a:pt x="902" y="1080"/>
                    <a:pt x="902" y="1080"/>
                    <a:pt x="902" y="1080"/>
                  </a:cubicBezTo>
                  <a:cubicBezTo>
                    <a:pt x="919" y="1080"/>
                    <a:pt x="933" y="1066"/>
                    <a:pt x="933" y="1049"/>
                  </a:cubicBezTo>
                  <a:cubicBezTo>
                    <a:pt x="933" y="1046"/>
                    <a:pt x="933" y="1044"/>
                    <a:pt x="932" y="1042"/>
                  </a:cubicBezTo>
                  <a:cubicBezTo>
                    <a:pt x="871" y="691"/>
                    <a:pt x="871" y="691"/>
                    <a:pt x="871" y="691"/>
                  </a:cubicBezTo>
                  <a:cubicBezTo>
                    <a:pt x="1126" y="441"/>
                    <a:pt x="1126" y="441"/>
                    <a:pt x="1126" y="441"/>
                  </a:cubicBezTo>
                  <a:cubicBezTo>
                    <a:pt x="1135" y="433"/>
                    <a:pt x="1138" y="420"/>
                    <a:pt x="1134" y="409"/>
                  </a:cubicBezTo>
                  <a:close/>
                  <a:moveTo>
                    <a:pt x="816" y="658"/>
                  </a:moveTo>
                  <a:cubicBezTo>
                    <a:pt x="808" y="665"/>
                    <a:pt x="805" y="676"/>
                    <a:pt x="807" y="686"/>
                  </a:cubicBezTo>
                  <a:cubicBezTo>
                    <a:pt x="860" y="992"/>
                    <a:pt x="860" y="992"/>
                    <a:pt x="860" y="992"/>
                  </a:cubicBezTo>
                  <a:cubicBezTo>
                    <a:pt x="585" y="848"/>
                    <a:pt x="585" y="848"/>
                    <a:pt x="585" y="848"/>
                  </a:cubicBezTo>
                  <a:cubicBezTo>
                    <a:pt x="576" y="843"/>
                    <a:pt x="565" y="843"/>
                    <a:pt x="556" y="848"/>
                  </a:cubicBezTo>
                  <a:cubicBezTo>
                    <a:pt x="281" y="993"/>
                    <a:pt x="281" y="993"/>
                    <a:pt x="281" y="993"/>
                  </a:cubicBezTo>
                  <a:cubicBezTo>
                    <a:pt x="333" y="687"/>
                    <a:pt x="333" y="687"/>
                    <a:pt x="333" y="687"/>
                  </a:cubicBezTo>
                  <a:cubicBezTo>
                    <a:pt x="335" y="677"/>
                    <a:pt x="331" y="667"/>
                    <a:pt x="324" y="659"/>
                  </a:cubicBezTo>
                  <a:cubicBezTo>
                    <a:pt x="101" y="443"/>
                    <a:pt x="101" y="443"/>
                    <a:pt x="101" y="443"/>
                  </a:cubicBezTo>
                  <a:cubicBezTo>
                    <a:pt x="408" y="398"/>
                    <a:pt x="408" y="398"/>
                    <a:pt x="408" y="398"/>
                  </a:cubicBezTo>
                  <a:cubicBezTo>
                    <a:pt x="419" y="396"/>
                    <a:pt x="427" y="390"/>
                    <a:pt x="432" y="381"/>
                  </a:cubicBezTo>
                  <a:cubicBezTo>
                    <a:pt x="568" y="102"/>
                    <a:pt x="568" y="102"/>
                    <a:pt x="568" y="102"/>
                  </a:cubicBezTo>
                  <a:cubicBezTo>
                    <a:pt x="706" y="380"/>
                    <a:pt x="706" y="380"/>
                    <a:pt x="706" y="380"/>
                  </a:cubicBezTo>
                  <a:cubicBezTo>
                    <a:pt x="711" y="389"/>
                    <a:pt x="720" y="396"/>
                    <a:pt x="730" y="397"/>
                  </a:cubicBezTo>
                  <a:cubicBezTo>
                    <a:pt x="1037" y="441"/>
                    <a:pt x="1037" y="441"/>
                    <a:pt x="1037" y="441"/>
                  </a:cubicBezTo>
                  <a:lnTo>
                    <a:pt x="816" y="65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97" name="CustomShape 41"/>
            <p:cNvSpPr/>
            <p:nvPr/>
          </p:nvSpPr>
          <p:spPr>
            <a:xfrm>
              <a:off x="10714680" y="2401920"/>
              <a:ext cx="181800" cy="172800"/>
            </a:xfrm>
            <a:custGeom>
              <a:avLst/>
              <a:gdLst/>
              <a:ahLst/>
              <a:rect l="l" t="t" r="r" b="b"/>
              <a:pathLst>
                <a:path w="1138" h="1082">
                  <a:moveTo>
                    <a:pt x="1134" y="409"/>
                  </a:moveTo>
                  <a:cubicBezTo>
                    <a:pt x="1131" y="397"/>
                    <a:pt x="1121" y="389"/>
                    <a:pt x="1109" y="387"/>
                  </a:cubicBezTo>
                  <a:cubicBezTo>
                    <a:pt x="755" y="337"/>
                    <a:pt x="755" y="337"/>
                    <a:pt x="755" y="337"/>
                  </a:cubicBezTo>
                  <a:cubicBezTo>
                    <a:pt x="596" y="17"/>
                    <a:pt x="596" y="17"/>
                    <a:pt x="596" y="17"/>
                  </a:cubicBezTo>
                  <a:cubicBezTo>
                    <a:pt x="591" y="6"/>
                    <a:pt x="580" y="0"/>
                    <a:pt x="568" y="0"/>
                  </a:cubicBezTo>
                  <a:cubicBezTo>
                    <a:pt x="568" y="0"/>
                    <a:pt x="568" y="0"/>
                    <a:pt x="568" y="0"/>
                  </a:cubicBezTo>
                  <a:cubicBezTo>
                    <a:pt x="556" y="0"/>
                    <a:pt x="545" y="6"/>
                    <a:pt x="540" y="17"/>
                  </a:cubicBezTo>
                  <a:cubicBezTo>
                    <a:pt x="383" y="338"/>
                    <a:pt x="383" y="338"/>
                    <a:pt x="383" y="338"/>
                  </a:cubicBezTo>
                  <a:cubicBezTo>
                    <a:pt x="29" y="391"/>
                    <a:pt x="29" y="391"/>
                    <a:pt x="29" y="391"/>
                  </a:cubicBezTo>
                  <a:cubicBezTo>
                    <a:pt x="17" y="393"/>
                    <a:pt x="7" y="401"/>
                    <a:pt x="4" y="412"/>
                  </a:cubicBezTo>
                  <a:cubicBezTo>
                    <a:pt x="0" y="424"/>
                    <a:pt x="3" y="436"/>
                    <a:pt x="12" y="444"/>
                  </a:cubicBezTo>
                  <a:cubicBezTo>
                    <a:pt x="268" y="693"/>
                    <a:pt x="268" y="693"/>
                    <a:pt x="268" y="693"/>
                  </a:cubicBezTo>
                  <a:cubicBezTo>
                    <a:pt x="209" y="1046"/>
                    <a:pt x="209" y="1046"/>
                    <a:pt x="209" y="1046"/>
                  </a:cubicBezTo>
                  <a:cubicBezTo>
                    <a:pt x="207" y="1057"/>
                    <a:pt x="212" y="1069"/>
                    <a:pt x="222" y="1076"/>
                  </a:cubicBezTo>
                  <a:cubicBezTo>
                    <a:pt x="227" y="1080"/>
                    <a:pt x="234" y="1082"/>
                    <a:pt x="240" y="1082"/>
                  </a:cubicBezTo>
                  <a:cubicBezTo>
                    <a:pt x="245" y="1082"/>
                    <a:pt x="250" y="1081"/>
                    <a:pt x="255" y="1079"/>
                  </a:cubicBezTo>
                  <a:cubicBezTo>
                    <a:pt x="571" y="911"/>
                    <a:pt x="571" y="911"/>
                    <a:pt x="571" y="911"/>
                  </a:cubicBezTo>
                  <a:cubicBezTo>
                    <a:pt x="887" y="1077"/>
                    <a:pt x="887" y="1077"/>
                    <a:pt x="887" y="1077"/>
                  </a:cubicBezTo>
                  <a:cubicBezTo>
                    <a:pt x="892" y="1079"/>
                    <a:pt x="897" y="1080"/>
                    <a:pt x="902" y="1080"/>
                  </a:cubicBezTo>
                  <a:cubicBezTo>
                    <a:pt x="902" y="1080"/>
                    <a:pt x="902" y="1080"/>
                    <a:pt x="902" y="1080"/>
                  </a:cubicBezTo>
                  <a:cubicBezTo>
                    <a:pt x="919" y="1080"/>
                    <a:pt x="933" y="1066"/>
                    <a:pt x="933" y="1049"/>
                  </a:cubicBezTo>
                  <a:cubicBezTo>
                    <a:pt x="933" y="1046"/>
                    <a:pt x="933" y="1044"/>
                    <a:pt x="932" y="1042"/>
                  </a:cubicBezTo>
                  <a:cubicBezTo>
                    <a:pt x="871" y="691"/>
                    <a:pt x="871" y="691"/>
                    <a:pt x="871" y="691"/>
                  </a:cubicBezTo>
                  <a:cubicBezTo>
                    <a:pt x="1126" y="441"/>
                    <a:pt x="1126" y="441"/>
                    <a:pt x="1126" y="441"/>
                  </a:cubicBezTo>
                  <a:cubicBezTo>
                    <a:pt x="1135" y="433"/>
                    <a:pt x="1138" y="420"/>
                    <a:pt x="1134" y="409"/>
                  </a:cubicBezTo>
                  <a:close/>
                  <a:moveTo>
                    <a:pt x="816" y="658"/>
                  </a:moveTo>
                  <a:cubicBezTo>
                    <a:pt x="808" y="665"/>
                    <a:pt x="805" y="676"/>
                    <a:pt x="807" y="686"/>
                  </a:cubicBezTo>
                  <a:cubicBezTo>
                    <a:pt x="860" y="992"/>
                    <a:pt x="860" y="992"/>
                    <a:pt x="860" y="992"/>
                  </a:cubicBezTo>
                  <a:cubicBezTo>
                    <a:pt x="585" y="848"/>
                    <a:pt x="585" y="848"/>
                    <a:pt x="585" y="848"/>
                  </a:cubicBezTo>
                  <a:cubicBezTo>
                    <a:pt x="576" y="843"/>
                    <a:pt x="565" y="843"/>
                    <a:pt x="556" y="848"/>
                  </a:cubicBezTo>
                  <a:cubicBezTo>
                    <a:pt x="281" y="993"/>
                    <a:pt x="281" y="993"/>
                    <a:pt x="281" y="993"/>
                  </a:cubicBezTo>
                  <a:cubicBezTo>
                    <a:pt x="333" y="687"/>
                    <a:pt x="333" y="687"/>
                    <a:pt x="333" y="687"/>
                  </a:cubicBezTo>
                  <a:cubicBezTo>
                    <a:pt x="335" y="677"/>
                    <a:pt x="331" y="667"/>
                    <a:pt x="324" y="659"/>
                  </a:cubicBezTo>
                  <a:cubicBezTo>
                    <a:pt x="101" y="443"/>
                    <a:pt x="101" y="443"/>
                    <a:pt x="101" y="443"/>
                  </a:cubicBezTo>
                  <a:cubicBezTo>
                    <a:pt x="408" y="398"/>
                    <a:pt x="408" y="398"/>
                    <a:pt x="408" y="398"/>
                  </a:cubicBezTo>
                  <a:cubicBezTo>
                    <a:pt x="419" y="396"/>
                    <a:pt x="427" y="390"/>
                    <a:pt x="432" y="381"/>
                  </a:cubicBezTo>
                  <a:cubicBezTo>
                    <a:pt x="568" y="102"/>
                    <a:pt x="568" y="102"/>
                    <a:pt x="568" y="102"/>
                  </a:cubicBezTo>
                  <a:cubicBezTo>
                    <a:pt x="706" y="380"/>
                    <a:pt x="706" y="380"/>
                    <a:pt x="706" y="380"/>
                  </a:cubicBezTo>
                  <a:cubicBezTo>
                    <a:pt x="711" y="389"/>
                    <a:pt x="720" y="396"/>
                    <a:pt x="730" y="397"/>
                  </a:cubicBezTo>
                  <a:cubicBezTo>
                    <a:pt x="1037" y="441"/>
                    <a:pt x="1037" y="441"/>
                    <a:pt x="1037" y="441"/>
                  </a:cubicBezTo>
                  <a:lnTo>
                    <a:pt x="816" y="65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98" name="CustomShape 42"/>
            <p:cNvSpPr/>
            <p:nvPr/>
          </p:nvSpPr>
          <p:spPr>
            <a:xfrm>
              <a:off x="10127880" y="2401920"/>
              <a:ext cx="181800" cy="172440"/>
            </a:xfrm>
            <a:custGeom>
              <a:avLst/>
              <a:gdLst/>
              <a:ahLst/>
              <a:rect l="l" t="t" r="r" b="b"/>
              <a:pathLst>
                <a:path w="1136" h="1081">
                  <a:moveTo>
                    <a:pt x="1134" y="411"/>
                  </a:moveTo>
                  <a:cubicBezTo>
                    <a:pt x="1132" y="404"/>
                    <a:pt x="1125" y="398"/>
                    <a:pt x="1118" y="397"/>
                  </a:cubicBezTo>
                  <a:cubicBezTo>
                    <a:pt x="750" y="344"/>
                    <a:pt x="750" y="344"/>
                    <a:pt x="750" y="344"/>
                  </a:cubicBezTo>
                  <a:cubicBezTo>
                    <a:pt x="586" y="11"/>
                    <a:pt x="586" y="11"/>
                    <a:pt x="586" y="11"/>
                  </a:cubicBezTo>
                  <a:cubicBezTo>
                    <a:pt x="583" y="4"/>
                    <a:pt x="576" y="0"/>
                    <a:pt x="568" y="0"/>
                  </a:cubicBezTo>
                  <a:cubicBezTo>
                    <a:pt x="560" y="0"/>
                    <a:pt x="553" y="4"/>
                    <a:pt x="550" y="11"/>
                  </a:cubicBezTo>
                  <a:cubicBezTo>
                    <a:pt x="386" y="344"/>
                    <a:pt x="386" y="344"/>
                    <a:pt x="386" y="344"/>
                  </a:cubicBezTo>
                  <a:cubicBezTo>
                    <a:pt x="18" y="397"/>
                    <a:pt x="18" y="397"/>
                    <a:pt x="18" y="397"/>
                  </a:cubicBezTo>
                  <a:cubicBezTo>
                    <a:pt x="11" y="398"/>
                    <a:pt x="4" y="404"/>
                    <a:pt x="2" y="411"/>
                  </a:cubicBezTo>
                  <a:cubicBezTo>
                    <a:pt x="0" y="418"/>
                    <a:pt x="2" y="426"/>
                    <a:pt x="7" y="432"/>
                  </a:cubicBezTo>
                  <a:cubicBezTo>
                    <a:pt x="273" y="691"/>
                    <a:pt x="273" y="691"/>
                    <a:pt x="273" y="691"/>
                  </a:cubicBezTo>
                  <a:cubicBezTo>
                    <a:pt x="210" y="1056"/>
                    <a:pt x="210" y="1056"/>
                    <a:pt x="210" y="1056"/>
                  </a:cubicBezTo>
                  <a:cubicBezTo>
                    <a:pt x="209" y="1064"/>
                    <a:pt x="212" y="1072"/>
                    <a:pt x="218" y="1076"/>
                  </a:cubicBezTo>
                  <a:cubicBezTo>
                    <a:pt x="224" y="1081"/>
                    <a:pt x="233" y="1081"/>
                    <a:pt x="240" y="1078"/>
                  </a:cubicBezTo>
                  <a:cubicBezTo>
                    <a:pt x="568" y="905"/>
                    <a:pt x="568" y="905"/>
                    <a:pt x="568" y="905"/>
                  </a:cubicBezTo>
                  <a:cubicBezTo>
                    <a:pt x="896" y="1078"/>
                    <a:pt x="896" y="1078"/>
                    <a:pt x="896" y="1078"/>
                  </a:cubicBezTo>
                  <a:cubicBezTo>
                    <a:pt x="899" y="1079"/>
                    <a:pt x="903" y="1080"/>
                    <a:pt x="906" y="1080"/>
                  </a:cubicBezTo>
                  <a:cubicBezTo>
                    <a:pt x="910" y="1080"/>
                    <a:pt x="914" y="1079"/>
                    <a:pt x="918" y="1076"/>
                  </a:cubicBezTo>
                  <a:cubicBezTo>
                    <a:pt x="924" y="1072"/>
                    <a:pt x="927" y="1064"/>
                    <a:pt x="926" y="1056"/>
                  </a:cubicBezTo>
                  <a:cubicBezTo>
                    <a:pt x="863" y="691"/>
                    <a:pt x="863" y="691"/>
                    <a:pt x="863" y="691"/>
                  </a:cubicBezTo>
                  <a:cubicBezTo>
                    <a:pt x="1129" y="432"/>
                    <a:pt x="1129" y="432"/>
                    <a:pt x="1129" y="432"/>
                  </a:cubicBezTo>
                  <a:cubicBezTo>
                    <a:pt x="1134" y="426"/>
                    <a:pt x="1136" y="418"/>
                    <a:pt x="1134" y="41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99" name="CustomShape 43"/>
            <p:cNvSpPr/>
            <p:nvPr/>
          </p:nvSpPr>
          <p:spPr>
            <a:xfrm>
              <a:off x="10329480" y="2401920"/>
              <a:ext cx="181800" cy="172440"/>
            </a:xfrm>
            <a:custGeom>
              <a:avLst/>
              <a:gdLst/>
              <a:ahLst/>
              <a:rect l="l" t="t" r="r" b="b"/>
              <a:pathLst>
                <a:path w="1136" h="1081">
                  <a:moveTo>
                    <a:pt x="1134" y="411"/>
                  </a:moveTo>
                  <a:cubicBezTo>
                    <a:pt x="1132" y="404"/>
                    <a:pt x="1125" y="398"/>
                    <a:pt x="1118" y="397"/>
                  </a:cubicBezTo>
                  <a:cubicBezTo>
                    <a:pt x="750" y="344"/>
                    <a:pt x="750" y="344"/>
                    <a:pt x="750" y="344"/>
                  </a:cubicBezTo>
                  <a:cubicBezTo>
                    <a:pt x="586" y="11"/>
                    <a:pt x="586" y="11"/>
                    <a:pt x="586" y="11"/>
                  </a:cubicBezTo>
                  <a:cubicBezTo>
                    <a:pt x="583" y="4"/>
                    <a:pt x="576" y="0"/>
                    <a:pt x="568" y="0"/>
                  </a:cubicBezTo>
                  <a:cubicBezTo>
                    <a:pt x="560" y="0"/>
                    <a:pt x="553" y="4"/>
                    <a:pt x="550" y="11"/>
                  </a:cubicBezTo>
                  <a:cubicBezTo>
                    <a:pt x="386" y="344"/>
                    <a:pt x="386" y="344"/>
                    <a:pt x="386" y="344"/>
                  </a:cubicBezTo>
                  <a:cubicBezTo>
                    <a:pt x="18" y="397"/>
                    <a:pt x="18" y="397"/>
                    <a:pt x="18" y="397"/>
                  </a:cubicBezTo>
                  <a:cubicBezTo>
                    <a:pt x="11" y="398"/>
                    <a:pt x="4" y="404"/>
                    <a:pt x="2" y="411"/>
                  </a:cubicBezTo>
                  <a:cubicBezTo>
                    <a:pt x="0" y="418"/>
                    <a:pt x="2" y="426"/>
                    <a:pt x="7" y="432"/>
                  </a:cubicBezTo>
                  <a:cubicBezTo>
                    <a:pt x="273" y="691"/>
                    <a:pt x="273" y="691"/>
                    <a:pt x="273" y="691"/>
                  </a:cubicBezTo>
                  <a:cubicBezTo>
                    <a:pt x="210" y="1056"/>
                    <a:pt x="210" y="1056"/>
                    <a:pt x="210" y="1056"/>
                  </a:cubicBezTo>
                  <a:cubicBezTo>
                    <a:pt x="209" y="1064"/>
                    <a:pt x="212" y="1072"/>
                    <a:pt x="218" y="1076"/>
                  </a:cubicBezTo>
                  <a:cubicBezTo>
                    <a:pt x="224" y="1081"/>
                    <a:pt x="233" y="1081"/>
                    <a:pt x="240" y="1078"/>
                  </a:cubicBezTo>
                  <a:cubicBezTo>
                    <a:pt x="568" y="905"/>
                    <a:pt x="568" y="905"/>
                    <a:pt x="568" y="905"/>
                  </a:cubicBezTo>
                  <a:cubicBezTo>
                    <a:pt x="896" y="1078"/>
                    <a:pt x="896" y="1078"/>
                    <a:pt x="896" y="1078"/>
                  </a:cubicBezTo>
                  <a:cubicBezTo>
                    <a:pt x="899" y="1079"/>
                    <a:pt x="903" y="1080"/>
                    <a:pt x="906" y="1080"/>
                  </a:cubicBezTo>
                  <a:cubicBezTo>
                    <a:pt x="910" y="1080"/>
                    <a:pt x="914" y="1079"/>
                    <a:pt x="918" y="1076"/>
                  </a:cubicBezTo>
                  <a:cubicBezTo>
                    <a:pt x="924" y="1072"/>
                    <a:pt x="927" y="1064"/>
                    <a:pt x="926" y="1056"/>
                  </a:cubicBezTo>
                  <a:cubicBezTo>
                    <a:pt x="863" y="691"/>
                    <a:pt x="863" y="691"/>
                    <a:pt x="863" y="691"/>
                  </a:cubicBezTo>
                  <a:cubicBezTo>
                    <a:pt x="1129" y="432"/>
                    <a:pt x="1129" y="432"/>
                    <a:pt x="1129" y="432"/>
                  </a:cubicBezTo>
                  <a:cubicBezTo>
                    <a:pt x="1134" y="426"/>
                    <a:pt x="1136" y="418"/>
                    <a:pt x="1134" y="41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00" name="CustomShape 44"/>
            <p:cNvSpPr/>
            <p:nvPr/>
          </p:nvSpPr>
          <p:spPr>
            <a:xfrm>
              <a:off x="10521360" y="2401920"/>
              <a:ext cx="181800" cy="172440"/>
            </a:xfrm>
            <a:custGeom>
              <a:avLst/>
              <a:gdLst/>
              <a:ahLst/>
              <a:rect l="l" t="t" r="r" b="b"/>
              <a:pathLst>
                <a:path w="1136" h="1081">
                  <a:moveTo>
                    <a:pt x="1134" y="411"/>
                  </a:moveTo>
                  <a:cubicBezTo>
                    <a:pt x="1132" y="404"/>
                    <a:pt x="1125" y="398"/>
                    <a:pt x="1118" y="397"/>
                  </a:cubicBezTo>
                  <a:cubicBezTo>
                    <a:pt x="750" y="344"/>
                    <a:pt x="750" y="344"/>
                    <a:pt x="750" y="344"/>
                  </a:cubicBezTo>
                  <a:cubicBezTo>
                    <a:pt x="586" y="11"/>
                    <a:pt x="586" y="11"/>
                    <a:pt x="586" y="11"/>
                  </a:cubicBezTo>
                  <a:cubicBezTo>
                    <a:pt x="583" y="4"/>
                    <a:pt x="576" y="0"/>
                    <a:pt x="568" y="0"/>
                  </a:cubicBezTo>
                  <a:cubicBezTo>
                    <a:pt x="560" y="0"/>
                    <a:pt x="553" y="4"/>
                    <a:pt x="550" y="11"/>
                  </a:cubicBezTo>
                  <a:cubicBezTo>
                    <a:pt x="386" y="344"/>
                    <a:pt x="386" y="344"/>
                    <a:pt x="386" y="344"/>
                  </a:cubicBezTo>
                  <a:cubicBezTo>
                    <a:pt x="18" y="397"/>
                    <a:pt x="18" y="397"/>
                    <a:pt x="18" y="397"/>
                  </a:cubicBezTo>
                  <a:cubicBezTo>
                    <a:pt x="11" y="398"/>
                    <a:pt x="4" y="404"/>
                    <a:pt x="2" y="411"/>
                  </a:cubicBezTo>
                  <a:cubicBezTo>
                    <a:pt x="0" y="418"/>
                    <a:pt x="2" y="426"/>
                    <a:pt x="7" y="432"/>
                  </a:cubicBezTo>
                  <a:cubicBezTo>
                    <a:pt x="273" y="691"/>
                    <a:pt x="273" y="691"/>
                    <a:pt x="273" y="691"/>
                  </a:cubicBezTo>
                  <a:cubicBezTo>
                    <a:pt x="210" y="1056"/>
                    <a:pt x="210" y="1056"/>
                    <a:pt x="210" y="1056"/>
                  </a:cubicBezTo>
                  <a:cubicBezTo>
                    <a:pt x="209" y="1064"/>
                    <a:pt x="212" y="1072"/>
                    <a:pt x="218" y="1076"/>
                  </a:cubicBezTo>
                  <a:cubicBezTo>
                    <a:pt x="224" y="1081"/>
                    <a:pt x="233" y="1081"/>
                    <a:pt x="240" y="1078"/>
                  </a:cubicBezTo>
                  <a:cubicBezTo>
                    <a:pt x="568" y="905"/>
                    <a:pt x="568" y="905"/>
                    <a:pt x="568" y="905"/>
                  </a:cubicBezTo>
                  <a:cubicBezTo>
                    <a:pt x="896" y="1078"/>
                    <a:pt x="896" y="1078"/>
                    <a:pt x="896" y="1078"/>
                  </a:cubicBezTo>
                  <a:cubicBezTo>
                    <a:pt x="899" y="1079"/>
                    <a:pt x="903" y="1080"/>
                    <a:pt x="906" y="1080"/>
                  </a:cubicBezTo>
                  <a:cubicBezTo>
                    <a:pt x="910" y="1080"/>
                    <a:pt x="914" y="1079"/>
                    <a:pt x="918" y="1076"/>
                  </a:cubicBezTo>
                  <a:cubicBezTo>
                    <a:pt x="924" y="1072"/>
                    <a:pt x="927" y="1064"/>
                    <a:pt x="926" y="1056"/>
                  </a:cubicBezTo>
                  <a:cubicBezTo>
                    <a:pt x="863" y="691"/>
                    <a:pt x="863" y="691"/>
                    <a:pt x="863" y="691"/>
                  </a:cubicBezTo>
                  <a:cubicBezTo>
                    <a:pt x="1129" y="432"/>
                    <a:pt x="1129" y="432"/>
                    <a:pt x="1129" y="432"/>
                  </a:cubicBezTo>
                  <a:cubicBezTo>
                    <a:pt x="1134" y="426"/>
                    <a:pt x="1136" y="418"/>
                    <a:pt x="1134" y="41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01" name="CustomShape 45"/>
            <p:cNvSpPr/>
            <p:nvPr/>
          </p:nvSpPr>
          <p:spPr>
            <a:xfrm>
              <a:off x="10712880" y="2401920"/>
              <a:ext cx="181800" cy="172440"/>
            </a:xfrm>
            <a:custGeom>
              <a:avLst/>
              <a:gdLst/>
              <a:ahLst/>
              <a:rect l="l" t="t" r="r" b="b"/>
              <a:pathLst>
                <a:path w="1136" h="1081">
                  <a:moveTo>
                    <a:pt x="1134" y="411"/>
                  </a:moveTo>
                  <a:cubicBezTo>
                    <a:pt x="1132" y="404"/>
                    <a:pt x="1125" y="398"/>
                    <a:pt x="1118" y="397"/>
                  </a:cubicBezTo>
                  <a:cubicBezTo>
                    <a:pt x="750" y="344"/>
                    <a:pt x="750" y="344"/>
                    <a:pt x="750" y="344"/>
                  </a:cubicBezTo>
                  <a:cubicBezTo>
                    <a:pt x="586" y="11"/>
                    <a:pt x="586" y="11"/>
                    <a:pt x="586" y="11"/>
                  </a:cubicBezTo>
                  <a:cubicBezTo>
                    <a:pt x="583" y="4"/>
                    <a:pt x="576" y="0"/>
                    <a:pt x="568" y="0"/>
                  </a:cubicBezTo>
                  <a:cubicBezTo>
                    <a:pt x="560" y="0"/>
                    <a:pt x="553" y="4"/>
                    <a:pt x="550" y="11"/>
                  </a:cubicBezTo>
                  <a:cubicBezTo>
                    <a:pt x="386" y="344"/>
                    <a:pt x="386" y="344"/>
                    <a:pt x="386" y="344"/>
                  </a:cubicBezTo>
                  <a:cubicBezTo>
                    <a:pt x="18" y="397"/>
                    <a:pt x="18" y="397"/>
                    <a:pt x="18" y="397"/>
                  </a:cubicBezTo>
                  <a:cubicBezTo>
                    <a:pt x="11" y="398"/>
                    <a:pt x="4" y="404"/>
                    <a:pt x="2" y="411"/>
                  </a:cubicBezTo>
                  <a:cubicBezTo>
                    <a:pt x="0" y="418"/>
                    <a:pt x="2" y="426"/>
                    <a:pt x="7" y="432"/>
                  </a:cubicBezTo>
                  <a:cubicBezTo>
                    <a:pt x="273" y="691"/>
                    <a:pt x="273" y="691"/>
                    <a:pt x="273" y="691"/>
                  </a:cubicBezTo>
                  <a:cubicBezTo>
                    <a:pt x="210" y="1056"/>
                    <a:pt x="210" y="1056"/>
                    <a:pt x="210" y="1056"/>
                  </a:cubicBezTo>
                  <a:cubicBezTo>
                    <a:pt x="209" y="1064"/>
                    <a:pt x="212" y="1072"/>
                    <a:pt x="218" y="1076"/>
                  </a:cubicBezTo>
                  <a:cubicBezTo>
                    <a:pt x="224" y="1081"/>
                    <a:pt x="233" y="1081"/>
                    <a:pt x="240" y="1078"/>
                  </a:cubicBezTo>
                  <a:cubicBezTo>
                    <a:pt x="568" y="905"/>
                    <a:pt x="568" y="905"/>
                    <a:pt x="568" y="905"/>
                  </a:cubicBezTo>
                  <a:cubicBezTo>
                    <a:pt x="896" y="1078"/>
                    <a:pt x="896" y="1078"/>
                    <a:pt x="896" y="1078"/>
                  </a:cubicBezTo>
                  <a:cubicBezTo>
                    <a:pt x="899" y="1079"/>
                    <a:pt x="903" y="1080"/>
                    <a:pt x="906" y="1080"/>
                  </a:cubicBezTo>
                  <a:cubicBezTo>
                    <a:pt x="910" y="1080"/>
                    <a:pt x="914" y="1079"/>
                    <a:pt x="918" y="1076"/>
                  </a:cubicBezTo>
                  <a:cubicBezTo>
                    <a:pt x="924" y="1072"/>
                    <a:pt x="927" y="1064"/>
                    <a:pt x="926" y="1056"/>
                  </a:cubicBezTo>
                  <a:cubicBezTo>
                    <a:pt x="863" y="691"/>
                    <a:pt x="863" y="691"/>
                    <a:pt x="863" y="691"/>
                  </a:cubicBezTo>
                  <a:cubicBezTo>
                    <a:pt x="1129" y="432"/>
                    <a:pt x="1129" y="432"/>
                    <a:pt x="1129" y="432"/>
                  </a:cubicBezTo>
                  <a:cubicBezTo>
                    <a:pt x="1134" y="426"/>
                    <a:pt x="1136" y="418"/>
                    <a:pt x="1134" y="41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grpSp>
        <p:nvGrpSpPr>
          <p:cNvPr id="302" name="Group 46"/>
          <p:cNvGrpSpPr/>
          <p:nvPr/>
        </p:nvGrpSpPr>
        <p:grpSpPr>
          <a:xfrm>
            <a:off x="8114040" y="2408400"/>
            <a:ext cx="960120" cy="172800"/>
            <a:chOff x="8114040" y="2408400"/>
            <a:chExt cx="960120" cy="172800"/>
          </a:xfrm>
        </p:grpSpPr>
        <p:sp>
          <p:nvSpPr>
            <p:cNvPr id="303" name="CustomShape 47"/>
            <p:cNvSpPr/>
            <p:nvPr/>
          </p:nvSpPr>
          <p:spPr>
            <a:xfrm>
              <a:off x="8114040" y="2408400"/>
              <a:ext cx="181800" cy="172440"/>
            </a:xfrm>
            <a:custGeom>
              <a:avLst/>
              <a:gdLst/>
              <a:ahLst/>
              <a:rect l="l" t="t" r="r" b="b"/>
              <a:pathLst>
                <a:path w="1136" h="1081">
                  <a:moveTo>
                    <a:pt x="1134" y="411"/>
                  </a:moveTo>
                  <a:cubicBezTo>
                    <a:pt x="1132" y="404"/>
                    <a:pt x="1125" y="398"/>
                    <a:pt x="1118" y="397"/>
                  </a:cubicBezTo>
                  <a:cubicBezTo>
                    <a:pt x="750" y="344"/>
                    <a:pt x="750" y="344"/>
                    <a:pt x="750" y="344"/>
                  </a:cubicBezTo>
                  <a:cubicBezTo>
                    <a:pt x="586" y="11"/>
                    <a:pt x="586" y="11"/>
                    <a:pt x="586" y="11"/>
                  </a:cubicBezTo>
                  <a:cubicBezTo>
                    <a:pt x="583" y="4"/>
                    <a:pt x="576" y="0"/>
                    <a:pt x="568" y="0"/>
                  </a:cubicBezTo>
                  <a:cubicBezTo>
                    <a:pt x="560" y="0"/>
                    <a:pt x="553" y="4"/>
                    <a:pt x="550" y="11"/>
                  </a:cubicBezTo>
                  <a:cubicBezTo>
                    <a:pt x="386" y="344"/>
                    <a:pt x="386" y="344"/>
                    <a:pt x="386" y="344"/>
                  </a:cubicBezTo>
                  <a:cubicBezTo>
                    <a:pt x="18" y="397"/>
                    <a:pt x="18" y="397"/>
                    <a:pt x="18" y="397"/>
                  </a:cubicBezTo>
                  <a:cubicBezTo>
                    <a:pt x="11" y="398"/>
                    <a:pt x="4" y="404"/>
                    <a:pt x="2" y="411"/>
                  </a:cubicBezTo>
                  <a:cubicBezTo>
                    <a:pt x="0" y="418"/>
                    <a:pt x="2" y="426"/>
                    <a:pt x="7" y="432"/>
                  </a:cubicBezTo>
                  <a:cubicBezTo>
                    <a:pt x="273" y="691"/>
                    <a:pt x="273" y="691"/>
                    <a:pt x="273" y="691"/>
                  </a:cubicBezTo>
                  <a:cubicBezTo>
                    <a:pt x="210" y="1056"/>
                    <a:pt x="210" y="1056"/>
                    <a:pt x="210" y="1056"/>
                  </a:cubicBezTo>
                  <a:cubicBezTo>
                    <a:pt x="209" y="1064"/>
                    <a:pt x="212" y="1072"/>
                    <a:pt x="218" y="1076"/>
                  </a:cubicBezTo>
                  <a:cubicBezTo>
                    <a:pt x="224" y="1081"/>
                    <a:pt x="233" y="1081"/>
                    <a:pt x="240" y="1078"/>
                  </a:cubicBezTo>
                  <a:cubicBezTo>
                    <a:pt x="568" y="905"/>
                    <a:pt x="568" y="905"/>
                    <a:pt x="568" y="905"/>
                  </a:cubicBezTo>
                  <a:cubicBezTo>
                    <a:pt x="896" y="1078"/>
                    <a:pt x="896" y="1078"/>
                    <a:pt x="896" y="1078"/>
                  </a:cubicBezTo>
                  <a:cubicBezTo>
                    <a:pt x="899" y="1079"/>
                    <a:pt x="903" y="1080"/>
                    <a:pt x="906" y="1080"/>
                  </a:cubicBezTo>
                  <a:cubicBezTo>
                    <a:pt x="910" y="1080"/>
                    <a:pt x="914" y="1079"/>
                    <a:pt x="918" y="1076"/>
                  </a:cubicBezTo>
                  <a:cubicBezTo>
                    <a:pt x="924" y="1072"/>
                    <a:pt x="927" y="1064"/>
                    <a:pt x="926" y="1056"/>
                  </a:cubicBezTo>
                  <a:cubicBezTo>
                    <a:pt x="863" y="691"/>
                    <a:pt x="863" y="691"/>
                    <a:pt x="863" y="691"/>
                  </a:cubicBezTo>
                  <a:cubicBezTo>
                    <a:pt x="1129" y="432"/>
                    <a:pt x="1129" y="432"/>
                    <a:pt x="1129" y="432"/>
                  </a:cubicBezTo>
                  <a:cubicBezTo>
                    <a:pt x="1134" y="426"/>
                    <a:pt x="1136" y="418"/>
                    <a:pt x="1134" y="41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04" name="CustomShape 48"/>
            <p:cNvSpPr/>
            <p:nvPr/>
          </p:nvSpPr>
          <p:spPr>
            <a:xfrm>
              <a:off x="8308440" y="2408400"/>
              <a:ext cx="181800" cy="172800"/>
            </a:xfrm>
            <a:custGeom>
              <a:avLst/>
              <a:gdLst/>
              <a:ahLst/>
              <a:rect l="l" t="t" r="r" b="b"/>
              <a:pathLst>
                <a:path w="1138" h="1082">
                  <a:moveTo>
                    <a:pt x="1134" y="409"/>
                  </a:moveTo>
                  <a:cubicBezTo>
                    <a:pt x="1131" y="397"/>
                    <a:pt x="1121" y="389"/>
                    <a:pt x="1109" y="387"/>
                  </a:cubicBezTo>
                  <a:cubicBezTo>
                    <a:pt x="755" y="337"/>
                    <a:pt x="755" y="337"/>
                    <a:pt x="755" y="337"/>
                  </a:cubicBezTo>
                  <a:cubicBezTo>
                    <a:pt x="596" y="17"/>
                    <a:pt x="596" y="17"/>
                    <a:pt x="596" y="17"/>
                  </a:cubicBezTo>
                  <a:cubicBezTo>
                    <a:pt x="591" y="6"/>
                    <a:pt x="580" y="0"/>
                    <a:pt x="568" y="0"/>
                  </a:cubicBezTo>
                  <a:cubicBezTo>
                    <a:pt x="568" y="0"/>
                    <a:pt x="568" y="0"/>
                    <a:pt x="568" y="0"/>
                  </a:cubicBezTo>
                  <a:cubicBezTo>
                    <a:pt x="556" y="0"/>
                    <a:pt x="545" y="6"/>
                    <a:pt x="540" y="17"/>
                  </a:cubicBezTo>
                  <a:cubicBezTo>
                    <a:pt x="383" y="338"/>
                    <a:pt x="383" y="338"/>
                    <a:pt x="383" y="338"/>
                  </a:cubicBezTo>
                  <a:cubicBezTo>
                    <a:pt x="29" y="391"/>
                    <a:pt x="29" y="391"/>
                    <a:pt x="29" y="391"/>
                  </a:cubicBezTo>
                  <a:cubicBezTo>
                    <a:pt x="17" y="393"/>
                    <a:pt x="7" y="401"/>
                    <a:pt x="4" y="412"/>
                  </a:cubicBezTo>
                  <a:cubicBezTo>
                    <a:pt x="0" y="424"/>
                    <a:pt x="3" y="436"/>
                    <a:pt x="12" y="444"/>
                  </a:cubicBezTo>
                  <a:cubicBezTo>
                    <a:pt x="268" y="693"/>
                    <a:pt x="268" y="693"/>
                    <a:pt x="268" y="693"/>
                  </a:cubicBezTo>
                  <a:cubicBezTo>
                    <a:pt x="209" y="1046"/>
                    <a:pt x="209" y="1046"/>
                    <a:pt x="209" y="1046"/>
                  </a:cubicBezTo>
                  <a:cubicBezTo>
                    <a:pt x="207" y="1057"/>
                    <a:pt x="212" y="1069"/>
                    <a:pt x="222" y="1076"/>
                  </a:cubicBezTo>
                  <a:cubicBezTo>
                    <a:pt x="227" y="1080"/>
                    <a:pt x="234" y="1082"/>
                    <a:pt x="240" y="1082"/>
                  </a:cubicBezTo>
                  <a:cubicBezTo>
                    <a:pt x="245" y="1082"/>
                    <a:pt x="250" y="1081"/>
                    <a:pt x="255" y="1079"/>
                  </a:cubicBezTo>
                  <a:cubicBezTo>
                    <a:pt x="571" y="911"/>
                    <a:pt x="571" y="911"/>
                    <a:pt x="571" y="911"/>
                  </a:cubicBezTo>
                  <a:cubicBezTo>
                    <a:pt x="887" y="1077"/>
                    <a:pt x="887" y="1077"/>
                    <a:pt x="887" y="1077"/>
                  </a:cubicBezTo>
                  <a:cubicBezTo>
                    <a:pt x="892" y="1079"/>
                    <a:pt x="897" y="1080"/>
                    <a:pt x="902" y="1080"/>
                  </a:cubicBezTo>
                  <a:cubicBezTo>
                    <a:pt x="902" y="1080"/>
                    <a:pt x="902" y="1080"/>
                    <a:pt x="902" y="1080"/>
                  </a:cubicBezTo>
                  <a:cubicBezTo>
                    <a:pt x="919" y="1080"/>
                    <a:pt x="933" y="1066"/>
                    <a:pt x="933" y="1049"/>
                  </a:cubicBezTo>
                  <a:cubicBezTo>
                    <a:pt x="933" y="1046"/>
                    <a:pt x="933" y="1044"/>
                    <a:pt x="932" y="1042"/>
                  </a:cubicBezTo>
                  <a:cubicBezTo>
                    <a:pt x="871" y="691"/>
                    <a:pt x="871" y="691"/>
                    <a:pt x="871" y="691"/>
                  </a:cubicBezTo>
                  <a:cubicBezTo>
                    <a:pt x="1126" y="441"/>
                    <a:pt x="1126" y="441"/>
                    <a:pt x="1126" y="441"/>
                  </a:cubicBezTo>
                  <a:cubicBezTo>
                    <a:pt x="1135" y="433"/>
                    <a:pt x="1138" y="420"/>
                    <a:pt x="1134" y="409"/>
                  </a:cubicBezTo>
                  <a:close/>
                  <a:moveTo>
                    <a:pt x="816" y="658"/>
                  </a:moveTo>
                  <a:cubicBezTo>
                    <a:pt x="808" y="665"/>
                    <a:pt x="805" y="676"/>
                    <a:pt x="807" y="686"/>
                  </a:cubicBezTo>
                  <a:cubicBezTo>
                    <a:pt x="860" y="992"/>
                    <a:pt x="860" y="992"/>
                    <a:pt x="860" y="992"/>
                  </a:cubicBezTo>
                  <a:cubicBezTo>
                    <a:pt x="585" y="848"/>
                    <a:pt x="585" y="848"/>
                    <a:pt x="585" y="848"/>
                  </a:cubicBezTo>
                  <a:cubicBezTo>
                    <a:pt x="576" y="843"/>
                    <a:pt x="565" y="843"/>
                    <a:pt x="556" y="848"/>
                  </a:cubicBezTo>
                  <a:cubicBezTo>
                    <a:pt x="281" y="993"/>
                    <a:pt x="281" y="993"/>
                    <a:pt x="281" y="993"/>
                  </a:cubicBezTo>
                  <a:cubicBezTo>
                    <a:pt x="333" y="687"/>
                    <a:pt x="333" y="687"/>
                    <a:pt x="333" y="687"/>
                  </a:cubicBezTo>
                  <a:cubicBezTo>
                    <a:pt x="335" y="677"/>
                    <a:pt x="331" y="667"/>
                    <a:pt x="324" y="659"/>
                  </a:cubicBezTo>
                  <a:cubicBezTo>
                    <a:pt x="101" y="443"/>
                    <a:pt x="101" y="443"/>
                    <a:pt x="101" y="443"/>
                  </a:cubicBezTo>
                  <a:cubicBezTo>
                    <a:pt x="408" y="398"/>
                    <a:pt x="408" y="398"/>
                    <a:pt x="408" y="398"/>
                  </a:cubicBezTo>
                  <a:cubicBezTo>
                    <a:pt x="419" y="396"/>
                    <a:pt x="427" y="390"/>
                    <a:pt x="432" y="381"/>
                  </a:cubicBezTo>
                  <a:cubicBezTo>
                    <a:pt x="568" y="102"/>
                    <a:pt x="568" y="102"/>
                    <a:pt x="568" y="102"/>
                  </a:cubicBezTo>
                  <a:cubicBezTo>
                    <a:pt x="706" y="380"/>
                    <a:pt x="706" y="380"/>
                    <a:pt x="706" y="380"/>
                  </a:cubicBezTo>
                  <a:cubicBezTo>
                    <a:pt x="711" y="389"/>
                    <a:pt x="720" y="396"/>
                    <a:pt x="730" y="397"/>
                  </a:cubicBezTo>
                  <a:cubicBezTo>
                    <a:pt x="1037" y="441"/>
                    <a:pt x="1037" y="441"/>
                    <a:pt x="1037" y="441"/>
                  </a:cubicBezTo>
                  <a:lnTo>
                    <a:pt x="816" y="65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05" name="CustomShape 49"/>
            <p:cNvSpPr/>
            <p:nvPr/>
          </p:nvSpPr>
          <p:spPr>
            <a:xfrm>
              <a:off x="8503200" y="2408400"/>
              <a:ext cx="181800" cy="172800"/>
            </a:xfrm>
            <a:custGeom>
              <a:avLst/>
              <a:gdLst/>
              <a:ahLst/>
              <a:rect l="l" t="t" r="r" b="b"/>
              <a:pathLst>
                <a:path w="1138" h="1082">
                  <a:moveTo>
                    <a:pt x="1134" y="409"/>
                  </a:moveTo>
                  <a:cubicBezTo>
                    <a:pt x="1131" y="397"/>
                    <a:pt x="1121" y="389"/>
                    <a:pt x="1109" y="387"/>
                  </a:cubicBezTo>
                  <a:cubicBezTo>
                    <a:pt x="755" y="337"/>
                    <a:pt x="755" y="337"/>
                    <a:pt x="755" y="337"/>
                  </a:cubicBezTo>
                  <a:cubicBezTo>
                    <a:pt x="596" y="17"/>
                    <a:pt x="596" y="17"/>
                    <a:pt x="596" y="17"/>
                  </a:cubicBezTo>
                  <a:cubicBezTo>
                    <a:pt x="591" y="6"/>
                    <a:pt x="580" y="0"/>
                    <a:pt x="568" y="0"/>
                  </a:cubicBezTo>
                  <a:cubicBezTo>
                    <a:pt x="568" y="0"/>
                    <a:pt x="568" y="0"/>
                    <a:pt x="568" y="0"/>
                  </a:cubicBezTo>
                  <a:cubicBezTo>
                    <a:pt x="556" y="0"/>
                    <a:pt x="545" y="6"/>
                    <a:pt x="540" y="17"/>
                  </a:cubicBezTo>
                  <a:cubicBezTo>
                    <a:pt x="383" y="338"/>
                    <a:pt x="383" y="338"/>
                    <a:pt x="383" y="338"/>
                  </a:cubicBezTo>
                  <a:cubicBezTo>
                    <a:pt x="29" y="391"/>
                    <a:pt x="29" y="391"/>
                    <a:pt x="29" y="391"/>
                  </a:cubicBezTo>
                  <a:cubicBezTo>
                    <a:pt x="17" y="393"/>
                    <a:pt x="7" y="401"/>
                    <a:pt x="4" y="412"/>
                  </a:cubicBezTo>
                  <a:cubicBezTo>
                    <a:pt x="0" y="424"/>
                    <a:pt x="3" y="436"/>
                    <a:pt x="12" y="444"/>
                  </a:cubicBezTo>
                  <a:cubicBezTo>
                    <a:pt x="268" y="693"/>
                    <a:pt x="268" y="693"/>
                    <a:pt x="268" y="693"/>
                  </a:cubicBezTo>
                  <a:cubicBezTo>
                    <a:pt x="209" y="1046"/>
                    <a:pt x="209" y="1046"/>
                    <a:pt x="209" y="1046"/>
                  </a:cubicBezTo>
                  <a:cubicBezTo>
                    <a:pt x="207" y="1057"/>
                    <a:pt x="212" y="1069"/>
                    <a:pt x="222" y="1076"/>
                  </a:cubicBezTo>
                  <a:cubicBezTo>
                    <a:pt x="227" y="1080"/>
                    <a:pt x="234" y="1082"/>
                    <a:pt x="240" y="1082"/>
                  </a:cubicBezTo>
                  <a:cubicBezTo>
                    <a:pt x="245" y="1082"/>
                    <a:pt x="250" y="1081"/>
                    <a:pt x="255" y="1079"/>
                  </a:cubicBezTo>
                  <a:cubicBezTo>
                    <a:pt x="571" y="911"/>
                    <a:pt x="571" y="911"/>
                    <a:pt x="571" y="911"/>
                  </a:cubicBezTo>
                  <a:cubicBezTo>
                    <a:pt x="887" y="1077"/>
                    <a:pt x="887" y="1077"/>
                    <a:pt x="887" y="1077"/>
                  </a:cubicBezTo>
                  <a:cubicBezTo>
                    <a:pt x="892" y="1079"/>
                    <a:pt x="897" y="1080"/>
                    <a:pt x="902" y="1080"/>
                  </a:cubicBezTo>
                  <a:cubicBezTo>
                    <a:pt x="902" y="1080"/>
                    <a:pt x="902" y="1080"/>
                    <a:pt x="902" y="1080"/>
                  </a:cubicBezTo>
                  <a:cubicBezTo>
                    <a:pt x="919" y="1080"/>
                    <a:pt x="933" y="1066"/>
                    <a:pt x="933" y="1049"/>
                  </a:cubicBezTo>
                  <a:cubicBezTo>
                    <a:pt x="933" y="1046"/>
                    <a:pt x="933" y="1044"/>
                    <a:pt x="932" y="1042"/>
                  </a:cubicBezTo>
                  <a:cubicBezTo>
                    <a:pt x="871" y="691"/>
                    <a:pt x="871" y="691"/>
                    <a:pt x="871" y="691"/>
                  </a:cubicBezTo>
                  <a:cubicBezTo>
                    <a:pt x="1126" y="441"/>
                    <a:pt x="1126" y="441"/>
                    <a:pt x="1126" y="441"/>
                  </a:cubicBezTo>
                  <a:cubicBezTo>
                    <a:pt x="1135" y="433"/>
                    <a:pt x="1138" y="420"/>
                    <a:pt x="1134" y="409"/>
                  </a:cubicBezTo>
                  <a:close/>
                  <a:moveTo>
                    <a:pt x="816" y="658"/>
                  </a:moveTo>
                  <a:cubicBezTo>
                    <a:pt x="808" y="665"/>
                    <a:pt x="805" y="676"/>
                    <a:pt x="807" y="686"/>
                  </a:cubicBezTo>
                  <a:cubicBezTo>
                    <a:pt x="860" y="992"/>
                    <a:pt x="860" y="992"/>
                    <a:pt x="860" y="992"/>
                  </a:cubicBezTo>
                  <a:cubicBezTo>
                    <a:pt x="585" y="848"/>
                    <a:pt x="585" y="848"/>
                    <a:pt x="585" y="848"/>
                  </a:cubicBezTo>
                  <a:cubicBezTo>
                    <a:pt x="576" y="843"/>
                    <a:pt x="565" y="843"/>
                    <a:pt x="556" y="848"/>
                  </a:cubicBezTo>
                  <a:cubicBezTo>
                    <a:pt x="281" y="993"/>
                    <a:pt x="281" y="993"/>
                    <a:pt x="281" y="993"/>
                  </a:cubicBezTo>
                  <a:cubicBezTo>
                    <a:pt x="333" y="687"/>
                    <a:pt x="333" y="687"/>
                    <a:pt x="333" y="687"/>
                  </a:cubicBezTo>
                  <a:cubicBezTo>
                    <a:pt x="335" y="677"/>
                    <a:pt x="331" y="667"/>
                    <a:pt x="324" y="659"/>
                  </a:cubicBezTo>
                  <a:cubicBezTo>
                    <a:pt x="101" y="443"/>
                    <a:pt x="101" y="443"/>
                    <a:pt x="101" y="443"/>
                  </a:cubicBezTo>
                  <a:cubicBezTo>
                    <a:pt x="408" y="398"/>
                    <a:pt x="408" y="398"/>
                    <a:pt x="408" y="398"/>
                  </a:cubicBezTo>
                  <a:cubicBezTo>
                    <a:pt x="419" y="396"/>
                    <a:pt x="427" y="390"/>
                    <a:pt x="432" y="381"/>
                  </a:cubicBezTo>
                  <a:cubicBezTo>
                    <a:pt x="568" y="102"/>
                    <a:pt x="568" y="102"/>
                    <a:pt x="568" y="102"/>
                  </a:cubicBezTo>
                  <a:cubicBezTo>
                    <a:pt x="706" y="380"/>
                    <a:pt x="706" y="380"/>
                    <a:pt x="706" y="380"/>
                  </a:cubicBezTo>
                  <a:cubicBezTo>
                    <a:pt x="711" y="389"/>
                    <a:pt x="720" y="396"/>
                    <a:pt x="730" y="397"/>
                  </a:cubicBezTo>
                  <a:cubicBezTo>
                    <a:pt x="1037" y="441"/>
                    <a:pt x="1037" y="441"/>
                    <a:pt x="1037" y="441"/>
                  </a:cubicBezTo>
                  <a:lnTo>
                    <a:pt x="816" y="65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06" name="CustomShape 50"/>
            <p:cNvSpPr/>
            <p:nvPr/>
          </p:nvSpPr>
          <p:spPr>
            <a:xfrm>
              <a:off x="8697960" y="2408400"/>
              <a:ext cx="181800" cy="172800"/>
            </a:xfrm>
            <a:custGeom>
              <a:avLst/>
              <a:gdLst/>
              <a:ahLst/>
              <a:rect l="l" t="t" r="r" b="b"/>
              <a:pathLst>
                <a:path w="1138" h="1082">
                  <a:moveTo>
                    <a:pt x="1134" y="409"/>
                  </a:moveTo>
                  <a:cubicBezTo>
                    <a:pt x="1131" y="397"/>
                    <a:pt x="1121" y="389"/>
                    <a:pt x="1109" y="387"/>
                  </a:cubicBezTo>
                  <a:cubicBezTo>
                    <a:pt x="755" y="337"/>
                    <a:pt x="755" y="337"/>
                    <a:pt x="755" y="337"/>
                  </a:cubicBezTo>
                  <a:cubicBezTo>
                    <a:pt x="596" y="17"/>
                    <a:pt x="596" y="17"/>
                    <a:pt x="596" y="17"/>
                  </a:cubicBezTo>
                  <a:cubicBezTo>
                    <a:pt x="591" y="6"/>
                    <a:pt x="580" y="0"/>
                    <a:pt x="568" y="0"/>
                  </a:cubicBezTo>
                  <a:cubicBezTo>
                    <a:pt x="568" y="0"/>
                    <a:pt x="568" y="0"/>
                    <a:pt x="568" y="0"/>
                  </a:cubicBezTo>
                  <a:cubicBezTo>
                    <a:pt x="556" y="0"/>
                    <a:pt x="545" y="6"/>
                    <a:pt x="540" y="17"/>
                  </a:cubicBezTo>
                  <a:cubicBezTo>
                    <a:pt x="383" y="338"/>
                    <a:pt x="383" y="338"/>
                    <a:pt x="383" y="338"/>
                  </a:cubicBezTo>
                  <a:cubicBezTo>
                    <a:pt x="29" y="391"/>
                    <a:pt x="29" y="391"/>
                    <a:pt x="29" y="391"/>
                  </a:cubicBezTo>
                  <a:cubicBezTo>
                    <a:pt x="17" y="393"/>
                    <a:pt x="7" y="401"/>
                    <a:pt x="4" y="412"/>
                  </a:cubicBezTo>
                  <a:cubicBezTo>
                    <a:pt x="0" y="424"/>
                    <a:pt x="3" y="436"/>
                    <a:pt x="12" y="444"/>
                  </a:cubicBezTo>
                  <a:cubicBezTo>
                    <a:pt x="268" y="693"/>
                    <a:pt x="268" y="693"/>
                    <a:pt x="268" y="693"/>
                  </a:cubicBezTo>
                  <a:cubicBezTo>
                    <a:pt x="209" y="1046"/>
                    <a:pt x="209" y="1046"/>
                    <a:pt x="209" y="1046"/>
                  </a:cubicBezTo>
                  <a:cubicBezTo>
                    <a:pt x="207" y="1057"/>
                    <a:pt x="212" y="1069"/>
                    <a:pt x="222" y="1076"/>
                  </a:cubicBezTo>
                  <a:cubicBezTo>
                    <a:pt x="227" y="1080"/>
                    <a:pt x="234" y="1082"/>
                    <a:pt x="240" y="1082"/>
                  </a:cubicBezTo>
                  <a:cubicBezTo>
                    <a:pt x="245" y="1082"/>
                    <a:pt x="250" y="1081"/>
                    <a:pt x="255" y="1079"/>
                  </a:cubicBezTo>
                  <a:cubicBezTo>
                    <a:pt x="571" y="911"/>
                    <a:pt x="571" y="911"/>
                    <a:pt x="571" y="911"/>
                  </a:cubicBezTo>
                  <a:cubicBezTo>
                    <a:pt x="887" y="1077"/>
                    <a:pt x="887" y="1077"/>
                    <a:pt x="887" y="1077"/>
                  </a:cubicBezTo>
                  <a:cubicBezTo>
                    <a:pt x="892" y="1079"/>
                    <a:pt x="897" y="1080"/>
                    <a:pt x="902" y="1080"/>
                  </a:cubicBezTo>
                  <a:cubicBezTo>
                    <a:pt x="902" y="1080"/>
                    <a:pt x="902" y="1080"/>
                    <a:pt x="902" y="1080"/>
                  </a:cubicBezTo>
                  <a:cubicBezTo>
                    <a:pt x="919" y="1080"/>
                    <a:pt x="933" y="1066"/>
                    <a:pt x="933" y="1049"/>
                  </a:cubicBezTo>
                  <a:cubicBezTo>
                    <a:pt x="933" y="1046"/>
                    <a:pt x="933" y="1044"/>
                    <a:pt x="932" y="1042"/>
                  </a:cubicBezTo>
                  <a:cubicBezTo>
                    <a:pt x="871" y="691"/>
                    <a:pt x="871" y="691"/>
                    <a:pt x="871" y="691"/>
                  </a:cubicBezTo>
                  <a:cubicBezTo>
                    <a:pt x="1126" y="441"/>
                    <a:pt x="1126" y="441"/>
                    <a:pt x="1126" y="441"/>
                  </a:cubicBezTo>
                  <a:cubicBezTo>
                    <a:pt x="1135" y="433"/>
                    <a:pt x="1138" y="420"/>
                    <a:pt x="1134" y="409"/>
                  </a:cubicBezTo>
                  <a:close/>
                  <a:moveTo>
                    <a:pt x="816" y="658"/>
                  </a:moveTo>
                  <a:cubicBezTo>
                    <a:pt x="808" y="665"/>
                    <a:pt x="805" y="676"/>
                    <a:pt x="807" y="686"/>
                  </a:cubicBezTo>
                  <a:cubicBezTo>
                    <a:pt x="860" y="992"/>
                    <a:pt x="860" y="992"/>
                    <a:pt x="860" y="992"/>
                  </a:cubicBezTo>
                  <a:cubicBezTo>
                    <a:pt x="585" y="848"/>
                    <a:pt x="585" y="848"/>
                    <a:pt x="585" y="848"/>
                  </a:cubicBezTo>
                  <a:cubicBezTo>
                    <a:pt x="576" y="843"/>
                    <a:pt x="565" y="843"/>
                    <a:pt x="556" y="848"/>
                  </a:cubicBezTo>
                  <a:cubicBezTo>
                    <a:pt x="281" y="993"/>
                    <a:pt x="281" y="993"/>
                    <a:pt x="281" y="993"/>
                  </a:cubicBezTo>
                  <a:cubicBezTo>
                    <a:pt x="333" y="687"/>
                    <a:pt x="333" y="687"/>
                    <a:pt x="333" y="687"/>
                  </a:cubicBezTo>
                  <a:cubicBezTo>
                    <a:pt x="335" y="677"/>
                    <a:pt x="331" y="667"/>
                    <a:pt x="324" y="659"/>
                  </a:cubicBezTo>
                  <a:cubicBezTo>
                    <a:pt x="101" y="443"/>
                    <a:pt x="101" y="443"/>
                    <a:pt x="101" y="443"/>
                  </a:cubicBezTo>
                  <a:cubicBezTo>
                    <a:pt x="408" y="398"/>
                    <a:pt x="408" y="398"/>
                    <a:pt x="408" y="398"/>
                  </a:cubicBezTo>
                  <a:cubicBezTo>
                    <a:pt x="419" y="396"/>
                    <a:pt x="427" y="390"/>
                    <a:pt x="432" y="381"/>
                  </a:cubicBezTo>
                  <a:cubicBezTo>
                    <a:pt x="568" y="102"/>
                    <a:pt x="568" y="102"/>
                    <a:pt x="568" y="102"/>
                  </a:cubicBezTo>
                  <a:cubicBezTo>
                    <a:pt x="706" y="380"/>
                    <a:pt x="706" y="380"/>
                    <a:pt x="706" y="380"/>
                  </a:cubicBezTo>
                  <a:cubicBezTo>
                    <a:pt x="711" y="389"/>
                    <a:pt x="720" y="396"/>
                    <a:pt x="730" y="397"/>
                  </a:cubicBezTo>
                  <a:cubicBezTo>
                    <a:pt x="1037" y="441"/>
                    <a:pt x="1037" y="441"/>
                    <a:pt x="1037" y="441"/>
                  </a:cubicBezTo>
                  <a:lnTo>
                    <a:pt x="816" y="65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07" name="CustomShape 51"/>
            <p:cNvSpPr/>
            <p:nvPr/>
          </p:nvSpPr>
          <p:spPr>
            <a:xfrm>
              <a:off x="8892360" y="2408400"/>
              <a:ext cx="181800" cy="172800"/>
            </a:xfrm>
            <a:custGeom>
              <a:avLst/>
              <a:gdLst/>
              <a:ahLst/>
              <a:rect l="l" t="t" r="r" b="b"/>
              <a:pathLst>
                <a:path w="1138" h="1082">
                  <a:moveTo>
                    <a:pt x="1134" y="409"/>
                  </a:moveTo>
                  <a:cubicBezTo>
                    <a:pt x="1131" y="397"/>
                    <a:pt x="1121" y="389"/>
                    <a:pt x="1109" y="387"/>
                  </a:cubicBezTo>
                  <a:cubicBezTo>
                    <a:pt x="755" y="337"/>
                    <a:pt x="755" y="337"/>
                    <a:pt x="755" y="337"/>
                  </a:cubicBezTo>
                  <a:cubicBezTo>
                    <a:pt x="596" y="17"/>
                    <a:pt x="596" y="17"/>
                    <a:pt x="596" y="17"/>
                  </a:cubicBezTo>
                  <a:cubicBezTo>
                    <a:pt x="591" y="6"/>
                    <a:pt x="580" y="0"/>
                    <a:pt x="568" y="0"/>
                  </a:cubicBezTo>
                  <a:cubicBezTo>
                    <a:pt x="568" y="0"/>
                    <a:pt x="568" y="0"/>
                    <a:pt x="568" y="0"/>
                  </a:cubicBezTo>
                  <a:cubicBezTo>
                    <a:pt x="556" y="0"/>
                    <a:pt x="545" y="6"/>
                    <a:pt x="540" y="17"/>
                  </a:cubicBezTo>
                  <a:cubicBezTo>
                    <a:pt x="383" y="338"/>
                    <a:pt x="383" y="338"/>
                    <a:pt x="383" y="338"/>
                  </a:cubicBezTo>
                  <a:cubicBezTo>
                    <a:pt x="29" y="391"/>
                    <a:pt x="29" y="391"/>
                    <a:pt x="29" y="391"/>
                  </a:cubicBezTo>
                  <a:cubicBezTo>
                    <a:pt x="17" y="393"/>
                    <a:pt x="7" y="401"/>
                    <a:pt x="4" y="412"/>
                  </a:cubicBezTo>
                  <a:cubicBezTo>
                    <a:pt x="0" y="424"/>
                    <a:pt x="3" y="436"/>
                    <a:pt x="12" y="444"/>
                  </a:cubicBezTo>
                  <a:cubicBezTo>
                    <a:pt x="268" y="693"/>
                    <a:pt x="268" y="693"/>
                    <a:pt x="268" y="693"/>
                  </a:cubicBezTo>
                  <a:cubicBezTo>
                    <a:pt x="209" y="1046"/>
                    <a:pt x="209" y="1046"/>
                    <a:pt x="209" y="1046"/>
                  </a:cubicBezTo>
                  <a:cubicBezTo>
                    <a:pt x="207" y="1057"/>
                    <a:pt x="212" y="1069"/>
                    <a:pt x="222" y="1076"/>
                  </a:cubicBezTo>
                  <a:cubicBezTo>
                    <a:pt x="227" y="1080"/>
                    <a:pt x="234" y="1082"/>
                    <a:pt x="240" y="1082"/>
                  </a:cubicBezTo>
                  <a:cubicBezTo>
                    <a:pt x="245" y="1082"/>
                    <a:pt x="250" y="1081"/>
                    <a:pt x="255" y="1079"/>
                  </a:cubicBezTo>
                  <a:cubicBezTo>
                    <a:pt x="571" y="911"/>
                    <a:pt x="571" y="911"/>
                    <a:pt x="571" y="911"/>
                  </a:cubicBezTo>
                  <a:cubicBezTo>
                    <a:pt x="887" y="1077"/>
                    <a:pt x="887" y="1077"/>
                    <a:pt x="887" y="1077"/>
                  </a:cubicBezTo>
                  <a:cubicBezTo>
                    <a:pt x="892" y="1079"/>
                    <a:pt x="897" y="1080"/>
                    <a:pt x="902" y="1080"/>
                  </a:cubicBezTo>
                  <a:cubicBezTo>
                    <a:pt x="902" y="1080"/>
                    <a:pt x="902" y="1080"/>
                    <a:pt x="902" y="1080"/>
                  </a:cubicBezTo>
                  <a:cubicBezTo>
                    <a:pt x="919" y="1080"/>
                    <a:pt x="933" y="1066"/>
                    <a:pt x="933" y="1049"/>
                  </a:cubicBezTo>
                  <a:cubicBezTo>
                    <a:pt x="933" y="1046"/>
                    <a:pt x="933" y="1044"/>
                    <a:pt x="932" y="1042"/>
                  </a:cubicBezTo>
                  <a:cubicBezTo>
                    <a:pt x="871" y="691"/>
                    <a:pt x="871" y="691"/>
                    <a:pt x="871" y="691"/>
                  </a:cubicBezTo>
                  <a:cubicBezTo>
                    <a:pt x="1126" y="441"/>
                    <a:pt x="1126" y="441"/>
                    <a:pt x="1126" y="441"/>
                  </a:cubicBezTo>
                  <a:cubicBezTo>
                    <a:pt x="1135" y="433"/>
                    <a:pt x="1138" y="420"/>
                    <a:pt x="1134" y="409"/>
                  </a:cubicBezTo>
                  <a:close/>
                  <a:moveTo>
                    <a:pt x="816" y="658"/>
                  </a:moveTo>
                  <a:cubicBezTo>
                    <a:pt x="808" y="665"/>
                    <a:pt x="805" y="676"/>
                    <a:pt x="807" y="686"/>
                  </a:cubicBezTo>
                  <a:cubicBezTo>
                    <a:pt x="860" y="992"/>
                    <a:pt x="860" y="992"/>
                    <a:pt x="860" y="992"/>
                  </a:cubicBezTo>
                  <a:cubicBezTo>
                    <a:pt x="585" y="848"/>
                    <a:pt x="585" y="848"/>
                    <a:pt x="585" y="848"/>
                  </a:cubicBezTo>
                  <a:cubicBezTo>
                    <a:pt x="576" y="843"/>
                    <a:pt x="565" y="843"/>
                    <a:pt x="556" y="848"/>
                  </a:cubicBezTo>
                  <a:cubicBezTo>
                    <a:pt x="281" y="993"/>
                    <a:pt x="281" y="993"/>
                    <a:pt x="281" y="993"/>
                  </a:cubicBezTo>
                  <a:cubicBezTo>
                    <a:pt x="333" y="687"/>
                    <a:pt x="333" y="687"/>
                    <a:pt x="333" y="687"/>
                  </a:cubicBezTo>
                  <a:cubicBezTo>
                    <a:pt x="335" y="677"/>
                    <a:pt x="331" y="667"/>
                    <a:pt x="324" y="659"/>
                  </a:cubicBezTo>
                  <a:cubicBezTo>
                    <a:pt x="101" y="443"/>
                    <a:pt x="101" y="443"/>
                    <a:pt x="101" y="443"/>
                  </a:cubicBezTo>
                  <a:cubicBezTo>
                    <a:pt x="408" y="398"/>
                    <a:pt x="408" y="398"/>
                    <a:pt x="408" y="398"/>
                  </a:cubicBezTo>
                  <a:cubicBezTo>
                    <a:pt x="419" y="396"/>
                    <a:pt x="427" y="390"/>
                    <a:pt x="432" y="381"/>
                  </a:cubicBezTo>
                  <a:cubicBezTo>
                    <a:pt x="568" y="102"/>
                    <a:pt x="568" y="102"/>
                    <a:pt x="568" y="102"/>
                  </a:cubicBezTo>
                  <a:cubicBezTo>
                    <a:pt x="706" y="380"/>
                    <a:pt x="706" y="380"/>
                    <a:pt x="706" y="380"/>
                  </a:cubicBezTo>
                  <a:cubicBezTo>
                    <a:pt x="711" y="389"/>
                    <a:pt x="720" y="396"/>
                    <a:pt x="730" y="397"/>
                  </a:cubicBezTo>
                  <a:cubicBezTo>
                    <a:pt x="1037" y="441"/>
                    <a:pt x="1037" y="441"/>
                    <a:pt x="1037" y="441"/>
                  </a:cubicBezTo>
                  <a:lnTo>
                    <a:pt x="816" y="65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08" name="CustomShape 52"/>
            <p:cNvSpPr/>
            <p:nvPr/>
          </p:nvSpPr>
          <p:spPr>
            <a:xfrm>
              <a:off x="8305920" y="2408400"/>
              <a:ext cx="181800" cy="172440"/>
            </a:xfrm>
            <a:custGeom>
              <a:avLst/>
              <a:gdLst/>
              <a:ahLst/>
              <a:rect l="l" t="t" r="r" b="b"/>
              <a:pathLst>
                <a:path w="1136" h="1081">
                  <a:moveTo>
                    <a:pt x="1134" y="411"/>
                  </a:moveTo>
                  <a:cubicBezTo>
                    <a:pt x="1132" y="404"/>
                    <a:pt x="1125" y="398"/>
                    <a:pt x="1118" y="397"/>
                  </a:cubicBezTo>
                  <a:cubicBezTo>
                    <a:pt x="750" y="344"/>
                    <a:pt x="750" y="344"/>
                    <a:pt x="750" y="344"/>
                  </a:cubicBezTo>
                  <a:cubicBezTo>
                    <a:pt x="586" y="11"/>
                    <a:pt x="586" y="11"/>
                    <a:pt x="586" y="11"/>
                  </a:cubicBezTo>
                  <a:cubicBezTo>
                    <a:pt x="583" y="4"/>
                    <a:pt x="576" y="0"/>
                    <a:pt x="568" y="0"/>
                  </a:cubicBezTo>
                  <a:cubicBezTo>
                    <a:pt x="560" y="0"/>
                    <a:pt x="553" y="4"/>
                    <a:pt x="550" y="11"/>
                  </a:cubicBezTo>
                  <a:cubicBezTo>
                    <a:pt x="386" y="344"/>
                    <a:pt x="386" y="344"/>
                    <a:pt x="386" y="344"/>
                  </a:cubicBezTo>
                  <a:cubicBezTo>
                    <a:pt x="18" y="397"/>
                    <a:pt x="18" y="397"/>
                    <a:pt x="18" y="397"/>
                  </a:cubicBezTo>
                  <a:cubicBezTo>
                    <a:pt x="11" y="398"/>
                    <a:pt x="4" y="404"/>
                    <a:pt x="2" y="411"/>
                  </a:cubicBezTo>
                  <a:cubicBezTo>
                    <a:pt x="0" y="418"/>
                    <a:pt x="2" y="426"/>
                    <a:pt x="7" y="432"/>
                  </a:cubicBezTo>
                  <a:cubicBezTo>
                    <a:pt x="273" y="691"/>
                    <a:pt x="273" y="691"/>
                    <a:pt x="273" y="691"/>
                  </a:cubicBezTo>
                  <a:cubicBezTo>
                    <a:pt x="210" y="1056"/>
                    <a:pt x="210" y="1056"/>
                    <a:pt x="210" y="1056"/>
                  </a:cubicBezTo>
                  <a:cubicBezTo>
                    <a:pt x="209" y="1064"/>
                    <a:pt x="212" y="1072"/>
                    <a:pt x="218" y="1076"/>
                  </a:cubicBezTo>
                  <a:cubicBezTo>
                    <a:pt x="224" y="1081"/>
                    <a:pt x="233" y="1081"/>
                    <a:pt x="240" y="1078"/>
                  </a:cubicBezTo>
                  <a:cubicBezTo>
                    <a:pt x="568" y="905"/>
                    <a:pt x="568" y="905"/>
                    <a:pt x="568" y="905"/>
                  </a:cubicBezTo>
                  <a:cubicBezTo>
                    <a:pt x="896" y="1078"/>
                    <a:pt x="896" y="1078"/>
                    <a:pt x="896" y="1078"/>
                  </a:cubicBezTo>
                  <a:cubicBezTo>
                    <a:pt x="899" y="1079"/>
                    <a:pt x="903" y="1080"/>
                    <a:pt x="906" y="1080"/>
                  </a:cubicBezTo>
                  <a:cubicBezTo>
                    <a:pt x="910" y="1080"/>
                    <a:pt x="914" y="1079"/>
                    <a:pt x="918" y="1076"/>
                  </a:cubicBezTo>
                  <a:cubicBezTo>
                    <a:pt x="924" y="1072"/>
                    <a:pt x="927" y="1064"/>
                    <a:pt x="926" y="1056"/>
                  </a:cubicBezTo>
                  <a:cubicBezTo>
                    <a:pt x="863" y="691"/>
                    <a:pt x="863" y="691"/>
                    <a:pt x="863" y="691"/>
                  </a:cubicBezTo>
                  <a:cubicBezTo>
                    <a:pt x="1129" y="432"/>
                    <a:pt x="1129" y="432"/>
                    <a:pt x="1129" y="432"/>
                  </a:cubicBezTo>
                  <a:cubicBezTo>
                    <a:pt x="1134" y="426"/>
                    <a:pt x="1136" y="418"/>
                    <a:pt x="1134" y="41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09" name="CustomShape 53"/>
            <p:cNvSpPr/>
            <p:nvPr/>
          </p:nvSpPr>
          <p:spPr>
            <a:xfrm>
              <a:off x="8507160" y="2408400"/>
              <a:ext cx="181800" cy="172440"/>
            </a:xfrm>
            <a:custGeom>
              <a:avLst/>
              <a:gdLst/>
              <a:ahLst/>
              <a:rect l="l" t="t" r="r" b="b"/>
              <a:pathLst>
                <a:path w="1136" h="1081">
                  <a:moveTo>
                    <a:pt x="1134" y="411"/>
                  </a:moveTo>
                  <a:cubicBezTo>
                    <a:pt x="1132" y="404"/>
                    <a:pt x="1125" y="398"/>
                    <a:pt x="1118" y="397"/>
                  </a:cubicBezTo>
                  <a:cubicBezTo>
                    <a:pt x="750" y="344"/>
                    <a:pt x="750" y="344"/>
                    <a:pt x="750" y="344"/>
                  </a:cubicBezTo>
                  <a:cubicBezTo>
                    <a:pt x="586" y="11"/>
                    <a:pt x="586" y="11"/>
                    <a:pt x="586" y="11"/>
                  </a:cubicBezTo>
                  <a:cubicBezTo>
                    <a:pt x="583" y="4"/>
                    <a:pt x="576" y="0"/>
                    <a:pt x="568" y="0"/>
                  </a:cubicBezTo>
                  <a:cubicBezTo>
                    <a:pt x="560" y="0"/>
                    <a:pt x="553" y="4"/>
                    <a:pt x="550" y="11"/>
                  </a:cubicBezTo>
                  <a:cubicBezTo>
                    <a:pt x="386" y="344"/>
                    <a:pt x="386" y="344"/>
                    <a:pt x="386" y="344"/>
                  </a:cubicBezTo>
                  <a:cubicBezTo>
                    <a:pt x="18" y="397"/>
                    <a:pt x="18" y="397"/>
                    <a:pt x="18" y="397"/>
                  </a:cubicBezTo>
                  <a:cubicBezTo>
                    <a:pt x="11" y="398"/>
                    <a:pt x="4" y="404"/>
                    <a:pt x="2" y="411"/>
                  </a:cubicBezTo>
                  <a:cubicBezTo>
                    <a:pt x="0" y="418"/>
                    <a:pt x="2" y="426"/>
                    <a:pt x="7" y="432"/>
                  </a:cubicBezTo>
                  <a:cubicBezTo>
                    <a:pt x="273" y="691"/>
                    <a:pt x="273" y="691"/>
                    <a:pt x="273" y="691"/>
                  </a:cubicBezTo>
                  <a:cubicBezTo>
                    <a:pt x="210" y="1056"/>
                    <a:pt x="210" y="1056"/>
                    <a:pt x="210" y="1056"/>
                  </a:cubicBezTo>
                  <a:cubicBezTo>
                    <a:pt x="209" y="1064"/>
                    <a:pt x="212" y="1072"/>
                    <a:pt x="218" y="1076"/>
                  </a:cubicBezTo>
                  <a:cubicBezTo>
                    <a:pt x="224" y="1081"/>
                    <a:pt x="233" y="1081"/>
                    <a:pt x="240" y="1078"/>
                  </a:cubicBezTo>
                  <a:cubicBezTo>
                    <a:pt x="568" y="905"/>
                    <a:pt x="568" y="905"/>
                    <a:pt x="568" y="905"/>
                  </a:cubicBezTo>
                  <a:cubicBezTo>
                    <a:pt x="896" y="1078"/>
                    <a:pt x="896" y="1078"/>
                    <a:pt x="896" y="1078"/>
                  </a:cubicBezTo>
                  <a:cubicBezTo>
                    <a:pt x="899" y="1079"/>
                    <a:pt x="903" y="1080"/>
                    <a:pt x="906" y="1080"/>
                  </a:cubicBezTo>
                  <a:cubicBezTo>
                    <a:pt x="910" y="1080"/>
                    <a:pt x="914" y="1079"/>
                    <a:pt x="918" y="1076"/>
                  </a:cubicBezTo>
                  <a:cubicBezTo>
                    <a:pt x="924" y="1072"/>
                    <a:pt x="927" y="1064"/>
                    <a:pt x="926" y="1056"/>
                  </a:cubicBezTo>
                  <a:cubicBezTo>
                    <a:pt x="863" y="691"/>
                    <a:pt x="863" y="691"/>
                    <a:pt x="863" y="691"/>
                  </a:cubicBezTo>
                  <a:cubicBezTo>
                    <a:pt x="1129" y="432"/>
                    <a:pt x="1129" y="432"/>
                    <a:pt x="1129" y="432"/>
                  </a:cubicBezTo>
                  <a:cubicBezTo>
                    <a:pt x="1134" y="426"/>
                    <a:pt x="1136" y="418"/>
                    <a:pt x="1134" y="41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10" name="CustomShape 54"/>
            <p:cNvSpPr/>
            <p:nvPr/>
          </p:nvSpPr>
          <p:spPr>
            <a:xfrm>
              <a:off x="8699040" y="2408400"/>
              <a:ext cx="181800" cy="172440"/>
            </a:xfrm>
            <a:custGeom>
              <a:avLst/>
              <a:gdLst/>
              <a:ahLst/>
              <a:rect l="l" t="t" r="r" b="b"/>
              <a:pathLst>
                <a:path w="1136" h="1081">
                  <a:moveTo>
                    <a:pt x="1134" y="411"/>
                  </a:moveTo>
                  <a:cubicBezTo>
                    <a:pt x="1132" y="404"/>
                    <a:pt x="1125" y="398"/>
                    <a:pt x="1118" y="397"/>
                  </a:cubicBezTo>
                  <a:cubicBezTo>
                    <a:pt x="750" y="344"/>
                    <a:pt x="750" y="344"/>
                    <a:pt x="750" y="344"/>
                  </a:cubicBezTo>
                  <a:cubicBezTo>
                    <a:pt x="586" y="11"/>
                    <a:pt x="586" y="11"/>
                    <a:pt x="586" y="11"/>
                  </a:cubicBezTo>
                  <a:cubicBezTo>
                    <a:pt x="583" y="4"/>
                    <a:pt x="576" y="0"/>
                    <a:pt x="568" y="0"/>
                  </a:cubicBezTo>
                  <a:cubicBezTo>
                    <a:pt x="560" y="0"/>
                    <a:pt x="553" y="4"/>
                    <a:pt x="550" y="11"/>
                  </a:cubicBezTo>
                  <a:cubicBezTo>
                    <a:pt x="386" y="344"/>
                    <a:pt x="386" y="344"/>
                    <a:pt x="386" y="344"/>
                  </a:cubicBezTo>
                  <a:cubicBezTo>
                    <a:pt x="18" y="397"/>
                    <a:pt x="18" y="397"/>
                    <a:pt x="18" y="397"/>
                  </a:cubicBezTo>
                  <a:cubicBezTo>
                    <a:pt x="11" y="398"/>
                    <a:pt x="4" y="404"/>
                    <a:pt x="2" y="411"/>
                  </a:cubicBezTo>
                  <a:cubicBezTo>
                    <a:pt x="0" y="418"/>
                    <a:pt x="2" y="426"/>
                    <a:pt x="7" y="432"/>
                  </a:cubicBezTo>
                  <a:cubicBezTo>
                    <a:pt x="273" y="691"/>
                    <a:pt x="273" y="691"/>
                    <a:pt x="273" y="691"/>
                  </a:cubicBezTo>
                  <a:cubicBezTo>
                    <a:pt x="210" y="1056"/>
                    <a:pt x="210" y="1056"/>
                    <a:pt x="210" y="1056"/>
                  </a:cubicBezTo>
                  <a:cubicBezTo>
                    <a:pt x="209" y="1064"/>
                    <a:pt x="212" y="1072"/>
                    <a:pt x="218" y="1076"/>
                  </a:cubicBezTo>
                  <a:cubicBezTo>
                    <a:pt x="224" y="1081"/>
                    <a:pt x="233" y="1081"/>
                    <a:pt x="240" y="1078"/>
                  </a:cubicBezTo>
                  <a:cubicBezTo>
                    <a:pt x="568" y="905"/>
                    <a:pt x="568" y="905"/>
                    <a:pt x="568" y="905"/>
                  </a:cubicBezTo>
                  <a:cubicBezTo>
                    <a:pt x="896" y="1078"/>
                    <a:pt x="896" y="1078"/>
                    <a:pt x="896" y="1078"/>
                  </a:cubicBezTo>
                  <a:cubicBezTo>
                    <a:pt x="899" y="1079"/>
                    <a:pt x="903" y="1080"/>
                    <a:pt x="906" y="1080"/>
                  </a:cubicBezTo>
                  <a:cubicBezTo>
                    <a:pt x="910" y="1080"/>
                    <a:pt x="914" y="1079"/>
                    <a:pt x="918" y="1076"/>
                  </a:cubicBezTo>
                  <a:cubicBezTo>
                    <a:pt x="924" y="1072"/>
                    <a:pt x="927" y="1064"/>
                    <a:pt x="926" y="1056"/>
                  </a:cubicBezTo>
                  <a:cubicBezTo>
                    <a:pt x="863" y="691"/>
                    <a:pt x="863" y="691"/>
                    <a:pt x="863" y="691"/>
                  </a:cubicBezTo>
                  <a:cubicBezTo>
                    <a:pt x="1129" y="432"/>
                    <a:pt x="1129" y="432"/>
                    <a:pt x="1129" y="432"/>
                  </a:cubicBezTo>
                  <a:cubicBezTo>
                    <a:pt x="1134" y="426"/>
                    <a:pt x="1136" y="418"/>
                    <a:pt x="1134" y="41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grpSp>
        <p:nvGrpSpPr>
          <p:cNvPr id="311" name="Group 55"/>
          <p:cNvGrpSpPr/>
          <p:nvPr/>
        </p:nvGrpSpPr>
        <p:grpSpPr>
          <a:xfrm>
            <a:off x="4604400" y="2410560"/>
            <a:ext cx="960120" cy="172800"/>
            <a:chOff x="4604400" y="2410560"/>
            <a:chExt cx="960120" cy="172800"/>
          </a:xfrm>
        </p:grpSpPr>
        <p:sp>
          <p:nvSpPr>
            <p:cNvPr id="312" name="CustomShape 56"/>
            <p:cNvSpPr/>
            <p:nvPr/>
          </p:nvSpPr>
          <p:spPr>
            <a:xfrm>
              <a:off x="4796280" y="2410560"/>
              <a:ext cx="181800" cy="172440"/>
            </a:xfrm>
            <a:custGeom>
              <a:avLst/>
              <a:gdLst/>
              <a:ahLst/>
              <a:rect l="l" t="t" r="r" b="b"/>
              <a:pathLst>
                <a:path w="1136" h="1081">
                  <a:moveTo>
                    <a:pt x="1134" y="411"/>
                  </a:moveTo>
                  <a:cubicBezTo>
                    <a:pt x="1132" y="404"/>
                    <a:pt x="1125" y="398"/>
                    <a:pt x="1118" y="397"/>
                  </a:cubicBezTo>
                  <a:cubicBezTo>
                    <a:pt x="750" y="344"/>
                    <a:pt x="750" y="344"/>
                    <a:pt x="750" y="344"/>
                  </a:cubicBezTo>
                  <a:cubicBezTo>
                    <a:pt x="586" y="11"/>
                    <a:pt x="586" y="11"/>
                    <a:pt x="586" y="11"/>
                  </a:cubicBezTo>
                  <a:cubicBezTo>
                    <a:pt x="583" y="4"/>
                    <a:pt x="576" y="0"/>
                    <a:pt x="568" y="0"/>
                  </a:cubicBezTo>
                  <a:cubicBezTo>
                    <a:pt x="560" y="0"/>
                    <a:pt x="553" y="4"/>
                    <a:pt x="550" y="11"/>
                  </a:cubicBezTo>
                  <a:cubicBezTo>
                    <a:pt x="386" y="344"/>
                    <a:pt x="386" y="344"/>
                    <a:pt x="386" y="344"/>
                  </a:cubicBezTo>
                  <a:cubicBezTo>
                    <a:pt x="18" y="397"/>
                    <a:pt x="18" y="397"/>
                    <a:pt x="18" y="397"/>
                  </a:cubicBezTo>
                  <a:cubicBezTo>
                    <a:pt x="11" y="398"/>
                    <a:pt x="4" y="404"/>
                    <a:pt x="2" y="411"/>
                  </a:cubicBezTo>
                  <a:cubicBezTo>
                    <a:pt x="0" y="418"/>
                    <a:pt x="2" y="426"/>
                    <a:pt x="7" y="432"/>
                  </a:cubicBezTo>
                  <a:cubicBezTo>
                    <a:pt x="273" y="691"/>
                    <a:pt x="273" y="691"/>
                    <a:pt x="273" y="691"/>
                  </a:cubicBezTo>
                  <a:cubicBezTo>
                    <a:pt x="210" y="1056"/>
                    <a:pt x="210" y="1056"/>
                    <a:pt x="210" y="1056"/>
                  </a:cubicBezTo>
                  <a:cubicBezTo>
                    <a:pt x="209" y="1064"/>
                    <a:pt x="212" y="1072"/>
                    <a:pt x="218" y="1076"/>
                  </a:cubicBezTo>
                  <a:cubicBezTo>
                    <a:pt x="224" y="1081"/>
                    <a:pt x="233" y="1081"/>
                    <a:pt x="240" y="1078"/>
                  </a:cubicBezTo>
                  <a:cubicBezTo>
                    <a:pt x="568" y="905"/>
                    <a:pt x="568" y="905"/>
                    <a:pt x="568" y="905"/>
                  </a:cubicBezTo>
                  <a:cubicBezTo>
                    <a:pt x="896" y="1078"/>
                    <a:pt x="896" y="1078"/>
                    <a:pt x="896" y="1078"/>
                  </a:cubicBezTo>
                  <a:cubicBezTo>
                    <a:pt x="899" y="1079"/>
                    <a:pt x="903" y="1080"/>
                    <a:pt x="906" y="1080"/>
                  </a:cubicBezTo>
                  <a:cubicBezTo>
                    <a:pt x="910" y="1080"/>
                    <a:pt x="914" y="1079"/>
                    <a:pt x="918" y="1076"/>
                  </a:cubicBezTo>
                  <a:cubicBezTo>
                    <a:pt x="924" y="1072"/>
                    <a:pt x="927" y="1064"/>
                    <a:pt x="926" y="1056"/>
                  </a:cubicBezTo>
                  <a:cubicBezTo>
                    <a:pt x="863" y="691"/>
                    <a:pt x="863" y="691"/>
                    <a:pt x="863" y="691"/>
                  </a:cubicBezTo>
                  <a:cubicBezTo>
                    <a:pt x="1129" y="432"/>
                    <a:pt x="1129" y="432"/>
                    <a:pt x="1129" y="432"/>
                  </a:cubicBezTo>
                  <a:cubicBezTo>
                    <a:pt x="1134" y="426"/>
                    <a:pt x="1136" y="418"/>
                    <a:pt x="1134" y="41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13" name="CustomShape 57"/>
            <p:cNvSpPr/>
            <p:nvPr/>
          </p:nvSpPr>
          <p:spPr>
            <a:xfrm>
              <a:off x="4604400" y="2410560"/>
              <a:ext cx="181800" cy="172440"/>
            </a:xfrm>
            <a:custGeom>
              <a:avLst/>
              <a:gdLst/>
              <a:ahLst/>
              <a:rect l="l" t="t" r="r" b="b"/>
              <a:pathLst>
                <a:path w="1136" h="1081">
                  <a:moveTo>
                    <a:pt x="1134" y="411"/>
                  </a:moveTo>
                  <a:cubicBezTo>
                    <a:pt x="1132" y="404"/>
                    <a:pt x="1125" y="398"/>
                    <a:pt x="1118" y="397"/>
                  </a:cubicBezTo>
                  <a:cubicBezTo>
                    <a:pt x="750" y="344"/>
                    <a:pt x="750" y="344"/>
                    <a:pt x="750" y="344"/>
                  </a:cubicBezTo>
                  <a:cubicBezTo>
                    <a:pt x="586" y="11"/>
                    <a:pt x="586" y="11"/>
                    <a:pt x="586" y="11"/>
                  </a:cubicBezTo>
                  <a:cubicBezTo>
                    <a:pt x="583" y="4"/>
                    <a:pt x="576" y="0"/>
                    <a:pt x="568" y="0"/>
                  </a:cubicBezTo>
                  <a:cubicBezTo>
                    <a:pt x="560" y="0"/>
                    <a:pt x="553" y="4"/>
                    <a:pt x="550" y="11"/>
                  </a:cubicBezTo>
                  <a:cubicBezTo>
                    <a:pt x="386" y="344"/>
                    <a:pt x="386" y="344"/>
                    <a:pt x="386" y="344"/>
                  </a:cubicBezTo>
                  <a:cubicBezTo>
                    <a:pt x="18" y="397"/>
                    <a:pt x="18" y="397"/>
                    <a:pt x="18" y="397"/>
                  </a:cubicBezTo>
                  <a:cubicBezTo>
                    <a:pt x="11" y="398"/>
                    <a:pt x="4" y="404"/>
                    <a:pt x="2" y="411"/>
                  </a:cubicBezTo>
                  <a:cubicBezTo>
                    <a:pt x="0" y="418"/>
                    <a:pt x="2" y="426"/>
                    <a:pt x="7" y="432"/>
                  </a:cubicBezTo>
                  <a:cubicBezTo>
                    <a:pt x="273" y="691"/>
                    <a:pt x="273" y="691"/>
                    <a:pt x="273" y="691"/>
                  </a:cubicBezTo>
                  <a:cubicBezTo>
                    <a:pt x="210" y="1056"/>
                    <a:pt x="210" y="1056"/>
                    <a:pt x="210" y="1056"/>
                  </a:cubicBezTo>
                  <a:cubicBezTo>
                    <a:pt x="209" y="1064"/>
                    <a:pt x="212" y="1072"/>
                    <a:pt x="218" y="1076"/>
                  </a:cubicBezTo>
                  <a:cubicBezTo>
                    <a:pt x="224" y="1081"/>
                    <a:pt x="233" y="1081"/>
                    <a:pt x="240" y="1078"/>
                  </a:cubicBezTo>
                  <a:cubicBezTo>
                    <a:pt x="568" y="905"/>
                    <a:pt x="568" y="905"/>
                    <a:pt x="568" y="905"/>
                  </a:cubicBezTo>
                  <a:cubicBezTo>
                    <a:pt x="896" y="1078"/>
                    <a:pt x="896" y="1078"/>
                    <a:pt x="896" y="1078"/>
                  </a:cubicBezTo>
                  <a:cubicBezTo>
                    <a:pt x="899" y="1079"/>
                    <a:pt x="903" y="1080"/>
                    <a:pt x="906" y="1080"/>
                  </a:cubicBezTo>
                  <a:cubicBezTo>
                    <a:pt x="910" y="1080"/>
                    <a:pt x="914" y="1079"/>
                    <a:pt x="918" y="1076"/>
                  </a:cubicBezTo>
                  <a:cubicBezTo>
                    <a:pt x="924" y="1072"/>
                    <a:pt x="927" y="1064"/>
                    <a:pt x="926" y="1056"/>
                  </a:cubicBezTo>
                  <a:cubicBezTo>
                    <a:pt x="863" y="691"/>
                    <a:pt x="863" y="691"/>
                    <a:pt x="863" y="691"/>
                  </a:cubicBezTo>
                  <a:cubicBezTo>
                    <a:pt x="1129" y="432"/>
                    <a:pt x="1129" y="432"/>
                    <a:pt x="1129" y="432"/>
                  </a:cubicBezTo>
                  <a:cubicBezTo>
                    <a:pt x="1134" y="426"/>
                    <a:pt x="1136" y="418"/>
                    <a:pt x="1134" y="41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14" name="CustomShape 58"/>
            <p:cNvSpPr/>
            <p:nvPr/>
          </p:nvSpPr>
          <p:spPr>
            <a:xfrm>
              <a:off x="4993560" y="2410560"/>
              <a:ext cx="181800" cy="172800"/>
            </a:xfrm>
            <a:custGeom>
              <a:avLst/>
              <a:gdLst/>
              <a:ahLst/>
              <a:rect l="l" t="t" r="r" b="b"/>
              <a:pathLst>
                <a:path w="1138" h="1082">
                  <a:moveTo>
                    <a:pt x="1134" y="409"/>
                  </a:moveTo>
                  <a:cubicBezTo>
                    <a:pt x="1131" y="397"/>
                    <a:pt x="1121" y="389"/>
                    <a:pt x="1109" y="387"/>
                  </a:cubicBezTo>
                  <a:cubicBezTo>
                    <a:pt x="755" y="337"/>
                    <a:pt x="755" y="337"/>
                    <a:pt x="755" y="337"/>
                  </a:cubicBezTo>
                  <a:cubicBezTo>
                    <a:pt x="596" y="17"/>
                    <a:pt x="596" y="17"/>
                    <a:pt x="596" y="17"/>
                  </a:cubicBezTo>
                  <a:cubicBezTo>
                    <a:pt x="591" y="6"/>
                    <a:pt x="580" y="0"/>
                    <a:pt x="568" y="0"/>
                  </a:cubicBezTo>
                  <a:cubicBezTo>
                    <a:pt x="568" y="0"/>
                    <a:pt x="568" y="0"/>
                    <a:pt x="568" y="0"/>
                  </a:cubicBezTo>
                  <a:cubicBezTo>
                    <a:pt x="556" y="0"/>
                    <a:pt x="545" y="6"/>
                    <a:pt x="540" y="17"/>
                  </a:cubicBezTo>
                  <a:cubicBezTo>
                    <a:pt x="383" y="338"/>
                    <a:pt x="383" y="338"/>
                    <a:pt x="383" y="338"/>
                  </a:cubicBezTo>
                  <a:cubicBezTo>
                    <a:pt x="29" y="391"/>
                    <a:pt x="29" y="391"/>
                    <a:pt x="29" y="391"/>
                  </a:cubicBezTo>
                  <a:cubicBezTo>
                    <a:pt x="17" y="393"/>
                    <a:pt x="7" y="401"/>
                    <a:pt x="4" y="412"/>
                  </a:cubicBezTo>
                  <a:cubicBezTo>
                    <a:pt x="0" y="424"/>
                    <a:pt x="3" y="436"/>
                    <a:pt x="12" y="444"/>
                  </a:cubicBezTo>
                  <a:cubicBezTo>
                    <a:pt x="268" y="693"/>
                    <a:pt x="268" y="693"/>
                    <a:pt x="268" y="693"/>
                  </a:cubicBezTo>
                  <a:cubicBezTo>
                    <a:pt x="209" y="1046"/>
                    <a:pt x="209" y="1046"/>
                    <a:pt x="209" y="1046"/>
                  </a:cubicBezTo>
                  <a:cubicBezTo>
                    <a:pt x="207" y="1057"/>
                    <a:pt x="212" y="1069"/>
                    <a:pt x="222" y="1076"/>
                  </a:cubicBezTo>
                  <a:cubicBezTo>
                    <a:pt x="227" y="1080"/>
                    <a:pt x="234" y="1082"/>
                    <a:pt x="240" y="1082"/>
                  </a:cubicBezTo>
                  <a:cubicBezTo>
                    <a:pt x="245" y="1082"/>
                    <a:pt x="250" y="1081"/>
                    <a:pt x="255" y="1079"/>
                  </a:cubicBezTo>
                  <a:cubicBezTo>
                    <a:pt x="571" y="911"/>
                    <a:pt x="571" y="911"/>
                    <a:pt x="571" y="911"/>
                  </a:cubicBezTo>
                  <a:cubicBezTo>
                    <a:pt x="887" y="1077"/>
                    <a:pt x="887" y="1077"/>
                    <a:pt x="887" y="1077"/>
                  </a:cubicBezTo>
                  <a:cubicBezTo>
                    <a:pt x="892" y="1079"/>
                    <a:pt x="897" y="1080"/>
                    <a:pt x="902" y="1080"/>
                  </a:cubicBezTo>
                  <a:cubicBezTo>
                    <a:pt x="902" y="1080"/>
                    <a:pt x="902" y="1080"/>
                    <a:pt x="902" y="1080"/>
                  </a:cubicBezTo>
                  <a:cubicBezTo>
                    <a:pt x="919" y="1080"/>
                    <a:pt x="933" y="1066"/>
                    <a:pt x="933" y="1049"/>
                  </a:cubicBezTo>
                  <a:cubicBezTo>
                    <a:pt x="933" y="1046"/>
                    <a:pt x="933" y="1044"/>
                    <a:pt x="932" y="1042"/>
                  </a:cubicBezTo>
                  <a:cubicBezTo>
                    <a:pt x="871" y="691"/>
                    <a:pt x="871" y="691"/>
                    <a:pt x="871" y="691"/>
                  </a:cubicBezTo>
                  <a:cubicBezTo>
                    <a:pt x="1126" y="441"/>
                    <a:pt x="1126" y="441"/>
                    <a:pt x="1126" y="441"/>
                  </a:cubicBezTo>
                  <a:cubicBezTo>
                    <a:pt x="1135" y="433"/>
                    <a:pt x="1138" y="420"/>
                    <a:pt x="1134" y="409"/>
                  </a:cubicBezTo>
                  <a:close/>
                  <a:moveTo>
                    <a:pt x="816" y="658"/>
                  </a:moveTo>
                  <a:cubicBezTo>
                    <a:pt x="808" y="665"/>
                    <a:pt x="805" y="676"/>
                    <a:pt x="807" y="686"/>
                  </a:cubicBezTo>
                  <a:cubicBezTo>
                    <a:pt x="860" y="992"/>
                    <a:pt x="860" y="992"/>
                    <a:pt x="860" y="992"/>
                  </a:cubicBezTo>
                  <a:cubicBezTo>
                    <a:pt x="585" y="848"/>
                    <a:pt x="585" y="848"/>
                    <a:pt x="585" y="848"/>
                  </a:cubicBezTo>
                  <a:cubicBezTo>
                    <a:pt x="576" y="843"/>
                    <a:pt x="565" y="843"/>
                    <a:pt x="556" y="848"/>
                  </a:cubicBezTo>
                  <a:cubicBezTo>
                    <a:pt x="281" y="993"/>
                    <a:pt x="281" y="993"/>
                    <a:pt x="281" y="993"/>
                  </a:cubicBezTo>
                  <a:cubicBezTo>
                    <a:pt x="333" y="687"/>
                    <a:pt x="333" y="687"/>
                    <a:pt x="333" y="687"/>
                  </a:cubicBezTo>
                  <a:cubicBezTo>
                    <a:pt x="335" y="677"/>
                    <a:pt x="331" y="667"/>
                    <a:pt x="324" y="659"/>
                  </a:cubicBezTo>
                  <a:cubicBezTo>
                    <a:pt x="101" y="443"/>
                    <a:pt x="101" y="443"/>
                    <a:pt x="101" y="443"/>
                  </a:cubicBezTo>
                  <a:cubicBezTo>
                    <a:pt x="408" y="398"/>
                    <a:pt x="408" y="398"/>
                    <a:pt x="408" y="398"/>
                  </a:cubicBezTo>
                  <a:cubicBezTo>
                    <a:pt x="419" y="396"/>
                    <a:pt x="427" y="390"/>
                    <a:pt x="432" y="381"/>
                  </a:cubicBezTo>
                  <a:cubicBezTo>
                    <a:pt x="568" y="102"/>
                    <a:pt x="568" y="102"/>
                    <a:pt x="568" y="102"/>
                  </a:cubicBezTo>
                  <a:cubicBezTo>
                    <a:pt x="706" y="380"/>
                    <a:pt x="706" y="380"/>
                    <a:pt x="706" y="380"/>
                  </a:cubicBezTo>
                  <a:cubicBezTo>
                    <a:pt x="711" y="389"/>
                    <a:pt x="720" y="396"/>
                    <a:pt x="730" y="397"/>
                  </a:cubicBezTo>
                  <a:cubicBezTo>
                    <a:pt x="1037" y="441"/>
                    <a:pt x="1037" y="441"/>
                    <a:pt x="1037" y="441"/>
                  </a:cubicBezTo>
                  <a:lnTo>
                    <a:pt x="816" y="65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15" name="CustomShape 59"/>
            <p:cNvSpPr/>
            <p:nvPr/>
          </p:nvSpPr>
          <p:spPr>
            <a:xfrm>
              <a:off x="5188320" y="2410560"/>
              <a:ext cx="181800" cy="172800"/>
            </a:xfrm>
            <a:custGeom>
              <a:avLst/>
              <a:gdLst/>
              <a:ahLst/>
              <a:rect l="l" t="t" r="r" b="b"/>
              <a:pathLst>
                <a:path w="1138" h="1082">
                  <a:moveTo>
                    <a:pt x="1134" y="409"/>
                  </a:moveTo>
                  <a:cubicBezTo>
                    <a:pt x="1131" y="397"/>
                    <a:pt x="1121" y="389"/>
                    <a:pt x="1109" y="387"/>
                  </a:cubicBezTo>
                  <a:cubicBezTo>
                    <a:pt x="755" y="337"/>
                    <a:pt x="755" y="337"/>
                    <a:pt x="755" y="337"/>
                  </a:cubicBezTo>
                  <a:cubicBezTo>
                    <a:pt x="596" y="17"/>
                    <a:pt x="596" y="17"/>
                    <a:pt x="596" y="17"/>
                  </a:cubicBezTo>
                  <a:cubicBezTo>
                    <a:pt x="591" y="6"/>
                    <a:pt x="580" y="0"/>
                    <a:pt x="568" y="0"/>
                  </a:cubicBezTo>
                  <a:cubicBezTo>
                    <a:pt x="568" y="0"/>
                    <a:pt x="568" y="0"/>
                    <a:pt x="568" y="0"/>
                  </a:cubicBezTo>
                  <a:cubicBezTo>
                    <a:pt x="556" y="0"/>
                    <a:pt x="545" y="6"/>
                    <a:pt x="540" y="17"/>
                  </a:cubicBezTo>
                  <a:cubicBezTo>
                    <a:pt x="383" y="338"/>
                    <a:pt x="383" y="338"/>
                    <a:pt x="383" y="338"/>
                  </a:cubicBezTo>
                  <a:cubicBezTo>
                    <a:pt x="29" y="391"/>
                    <a:pt x="29" y="391"/>
                    <a:pt x="29" y="391"/>
                  </a:cubicBezTo>
                  <a:cubicBezTo>
                    <a:pt x="17" y="393"/>
                    <a:pt x="7" y="401"/>
                    <a:pt x="4" y="412"/>
                  </a:cubicBezTo>
                  <a:cubicBezTo>
                    <a:pt x="0" y="424"/>
                    <a:pt x="3" y="436"/>
                    <a:pt x="12" y="444"/>
                  </a:cubicBezTo>
                  <a:cubicBezTo>
                    <a:pt x="268" y="693"/>
                    <a:pt x="268" y="693"/>
                    <a:pt x="268" y="693"/>
                  </a:cubicBezTo>
                  <a:cubicBezTo>
                    <a:pt x="209" y="1046"/>
                    <a:pt x="209" y="1046"/>
                    <a:pt x="209" y="1046"/>
                  </a:cubicBezTo>
                  <a:cubicBezTo>
                    <a:pt x="207" y="1057"/>
                    <a:pt x="212" y="1069"/>
                    <a:pt x="222" y="1076"/>
                  </a:cubicBezTo>
                  <a:cubicBezTo>
                    <a:pt x="227" y="1080"/>
                    <a:pt x="234" y="1082"/>
                    <a:pt x="240" y="1082"/>
                  </a:cubicBezTo>
                  <a:cubicBezTo>
                    <a:pt x="245" y="1082"/>
                    <a:pt x="250" y="1081"/>
                    <a:pt x="255" y="1079"/>
                  </a:cubicBezTo>
                  <a:cubicBezTo>
                    <a:pt x="571" y="911"/>
                    <a:pt x="571" y="911"/>
                    <a:pt x="571" y="911"/>
                  </a:cubicBezTo>
                  <a:cubicBezTo>
                    <a:pt x="887" y="1077"/>
                    <a:pt x="887" y="1077"/>
                    <a:pt x="887" y="1077"/>
                  </a:cubicBezTo>
                  <a:cubicBezTo>
                    <a:pt x="892" y="1079"/>
                    <a:pt x="897" y="1080"/>
                    <a:pt x="902" y="1080"/>
                  </a:cubicBezTo>
                  <a:cubicBezTo>
                    <a:pt x="902" y="1080"/>
                    <a:pt x="902" y="1080"/>
                    <a:pt x="902" y="1080"/>
                  </a:cubicBezTo>
                  <a:cubicBezTo>
                    <a:pt x="919" y="1080"/>
                    <a:pt x="933" y="1066"/>
                    <a:pt x="933" y="1049"/>
                  </a:cubicBezTo>
                  <a:cubicBezTo>
                    <a:pt x="933" y="1046"/>
                    <a:pt x="933" y="1044"/>
                    <a:pt x="932" y="1042"/>
                  </a:cubicBezTo>
                  <a:cubicBezTo>
                    <a:pt x="871" y="691"/>
                    <a:pt x="871" y="691"/>
                    <a:pt x="871" y="691"/>
                  </a:cubicBezTo>
                  <a:cubicBezTo>
                    <a:pt x="1126" y="441"/>
                    <a:pt x="1126" y="441"/>
                    <a:pt x="1126" y="441"/>
                  </a:cubicBezTo>
                  <a:cubicBezTo>
                    <a:pt x="1135" y="433"/>
                    <a:pt x="1138" y="420"/>
                    <a:pt x="1134" y="409"/>
                  </a:cubicBezTo>
                  <a:close/>
                  <a:moveTo>
                    <a:pt x="816" y="658"/>
                  </a:moveTo>
                  <a:cubicBezTo>
                    <a:pt x="808" y="665"/>
                    <a:pt x="805" y="676"/>
                    <a:pt x="807" y="686"/>
                  </a:cubicBezTo>
                  <a:cubicBezTo>
                    <a:pt x="860" y="992"/>
                    <a:pt x="860" y="992"/>
                    <a:pt x="860" y="992"/>
                  </a:cubicBezTo>
                  <a:cubicBezTo>
                    <a:pt x="585" y="848"/>
                    <a:pt x="585" y="848"/>
                    <a:pt x="585" y="848"/>
                  </a:cubicBezTo>
                  <a:cubicBezTo>
                    <a:pt x="576" y="843"/>
                    <a:pt x="565" y="843"/>
                    <a:pt x="556" y="848"/>
                  </a:cubicBezTo>
                  <a:cubicBezTo>
                    <a:pt x="281" y="993"/>
                    <a:pt x="281" y="993"/>
                    <a:pt x="281" y="993"/>
                  </a:cubicBezTo>
                  <a:cubicBezTo>
                    <a:pt x="333" y="687"/>
                    <a:pt x="333" y="687"/>
                    <a:pt x="333" y="687"/>
                  </a:cubicBezTo>
                  <a:cubicBezTo>
                    <a:pt x="335" y="677"/>
                    <a:pt x="331" y="667"/>
                    <a:pt x="324" y="659"/>
                  </a:cubicBezTo>
                  <a:cubicBezTo>
                    <a:pt x="101" y="443"/>
                    <a:pt x="101" y="443"/>
                    <a:pt x="101" y="443"/>
                  </a:cubicBezTo>
                  <a:cubicBezTo>
                    <a:pt x="408" y="398"/>
                    <a:pt x="408" y="398"/>
                    <a:pt x="408" y="398"/>
                  </a:cubicBezTo>
                  <a:cubicBezTo>
                    <a:pt x="419" y="396"/>
                    <a:pt x="427" y="390"/>
                    <a:pt x="432" y="381"/>
                  </a:cubicBezTo>
                  <a:cubicBezTo>
                    <a:pt x="568" y="102"/>
                    <a:pt x="568" y="102"/>
                    <a:pt x="568" y="102"/>
                  </a:cubicBezTo>
                  <a:cubicBezTo>
                    <a:pt x="706" y="380"/>
                    <a:pt x="706" y="380"/>
                    <a:pt x="706" y="380"/>
                  </a:cubicBezTo>
                  <a:cubicBezTo>
                    <a:pt x="711" y="389"/>
                    <a:pt x="720" y="396"/>
                    <a:pt x="730" y="397"/>
                  </a:cubicBezTo>
                  <a:cubicBezTo>
                    <a:pt x="1037" y="441"/>
                    <a:pt x="1037" y="441"/>
                    <a:pt x="1037" y="441"/>
                  </a:cubicBezTo>
                  <a:lnTo>
                    <a:pt x="816" y="65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16" name="CustomShape 60"/>
            <p:cNvSpPr/>
            <p:nvPr/>
          </p:nvSpPr>
          <p:spPr>
            <a:xfrm>
              <a:off x="5382720" y="2410560"/>
              <a:ext cx="181800" cy="172800"/>
            </a:xfrm>
            <a:custGeom>
              <a:avLst/>
              <a:gdLst/>
              <a:ahLst/>
              <a:rect l="l" t="t" r="r" b="b"/>
              <a:pathLst>
                <a:path w="1138" h="1082">
                  <a:moveTo>
                    <a:pt x="1134" y="409"/>
                  </a:moveTo>
                  <a:cubicBezTo>
                    <a:pt x="1131" y="397"/>
                    <a:pt x="1121" y="389"/>
                    <a:pt x="1109" y="387"/>
                  </a:cubicBezTo>
                  <a:cubicBezTo>
                    <a:pt x="755" y="337"/>
                    <a:pt x="755" y="337"/>
                    <a:pt x="755" y="337"/>
                  </a:cubicBezTo>
                  <a:cubicBezTo>
                    <a:pt x="596" y="17"/>
                    <a:pt x="596" y="17"/>
                    <a:pt x="596" y="17"/>
                  </a:cubicBezTo>
                  <a:cubicBezTo>
                    <a:pt x="591" y="6"/>
                    <a:pt x="580" y="0"/>
                    <a:pt x="568" y="0"/>
                  </a:cubicBezTo>
                  <a:cubicBezTo>
                    <a:pt x="568" y="0"/>
                    <a:pt x="568" y="0"/>
                    <a:pt x="568" y="0"/>
                  </a:cubicBezTo>
                  <a:cubicBezTo>
                    <a:pt x="556" y="0"/>
                    <a:pt x="545" y="6"/>
                    <a:pt x="540" y="17"/>
                  </a:cubicBezTo>
                  <a:cubicBezTo>
                    <a:pt x="383" y="338"/>
                    <a:pt x="383" y="338"/>
                    <a:pt x="383" y="338"/>
                  </a:cubicBezTo>
                  <a:cubicBezTo>
                    <a:pt x="29" y="391"/>
                    <a:pt x="29" y="391"/>
                    <a:pt x="29" y="391"/>
                  </a:cubicBezTo>
                  <a:cubicBezTo>
                    <a:pt x="17" y="393"/>
                    <a:pt x="7" y="401"/>
                    <a:pt x="4" y="412"/>
                  </a:cubicBezTo>
                  <a:cubicBezTo>
                    <a:pt x="0" y="424"/>
                    <a:pt x="3" y="436"/>
                    <a:pt x="12" y="444"/>
                  </a:cubicBezTo>
                  <a:cubicBezTo>
                    <a:pt x="268" y="693"/>
                    <a:pt x="268" y="693"/>
                    <a:pt x="268" y="693"/>
                  </a:cubicBezTo>
                  <a:cubicBezTo>
                    <a:pt x="209" y="1046"/>
                    <a:pt x="209" y="1046"/>
                    <a:pt x="209" y="1046"/>
                  </a:cubicBezTo>
                  <a:cubicBezTo>
                    <a:pt x="207" y="1057"/>
                    <a:pt x="212" y="1069"/>
                    <a:pt x="222" y="1076"/>
                  </a:cubicBezTo>
                  <a:cubicBezTo>
                    <a:pt x="227" y="1080"/>
                    <a:pt x="234" y="1082"/>
                    <a:pt x="240" y="1082"/>
                  </a:cubicBezTo>
                  <a:cubicBezTo>
                    <a:pt x="245" y="1082"/>
                    <a:pt x="250" y="1081"/>
                    <a:pt x="255" y="1079"/>
                  </a:cubicBezTo>
                  <a:cubicBezTo>
                    <a:pt x="571" y="911"/>
                    <a:pt x="571" y="911"/>
                    <a:pt x="571" y="911"/>
                  </a:cubicBezTo>
                  <a:cubicBezTo>
                    <a:pt x="887" y="1077"/>
                    <a:pt x="887" y="1077"/>
                    <a:pt x="887" y="1077"/>
                  </a:cubicBezTo>
                  <a:cubicBezTo>
                    <a:pt x="892" y="1079"/>
                    <a:pt x="897" y="1080"/>
                    <a:pt x="902" y="1080"/>
                  </a:cubicBezTo>
                  <a:cubicBezTo>
                    <a:pt x="902" y="1080"/>
                    <a:pt x="902" y="1080"/>
                    <a:pt x="902" y="1080"/>
                  </a:cubicBezTo>
                  <a:cubicBezTo>
                    <a:pt x="919" y="1080"/>
                    <a:pt x="933" y="1066"/>
                    <a:pt x="933" y="1049"/>
                  </a:cubicBezTo>
                  <a:cubicBezTo>
                    <a:pt x="933" y="1046"/>
                    <a:pt x="933" y="1044"/>
                    <a:pt x="932" y="1042"/>
                  </a:cubicBezTo>
                  <a:cubicBezTo>
                    <a:pt x="871" y="691"/>
                    <a:pt x="871" y="691"/>
                    <a:pt x="871" y="691"/>
                  </a:cubicBezTo>
                  <a:cubicBezTo>
                    <a:pt x="1126" y="441"/>
                    <a:pt x="1126" y="441"/>
                    <a:pt x="1126" y="441"/>
                  </a:cubicBezTo>
                  <a:cubicBezTo>
                    <a:pt x="1135" y="433"/>
                    <a:pt x="1138" y="420"/>
                    <a:pt x="1134" y="409"/>
                  </a:cubicBezTo>
                  <a:close/>
                  <a:moveTo>
                    <a:pt x="816" y="658"/>
                  </a:moveTo>
                  <a:cubicBezTo>
                    <a:pt x="808" y="665"/>
                    <a:pt x="805" y="676"/>
                    <a:pt x="807" y="686"/>
                  </a:cubicBezTo>
                  <a:cubicBezTo>
                    <a:pt x="860" y="992"/>
                    <a:pt x="860" y="992"/>
                    <a:pt x="860" y="992"/>
                  </a:cubicBezTo>
                  <a:cubicBezTo>
                    <a:pt x="585" y="848"/>
                    <a:pt x="585" y="848"/>
                    <a:pt x="585" y="848"/>
                  </a:cubicBezTo>
                  <a:cubicBezTo>
                    <a:pt x="576" y="843"/>
                    <a:pt x="565" y="843"/>
                    <a:pt x="556" y="848"/>
                  </a:cubicBezTo>
                  <a:cubicBezTo>
                    <a:pt x="281" y="993"/>
                    <a:pt x="281" y="993"/>
                    <a:pt x="281" y="993"/>
                  </a:cubicBezTo>
                  <a:cubicBezTo>
                    <a:pt x="333" y="687"/>
                    <a:pt x="333" y="687"/>
                    <a:pt x="333" y="687"/>
                  </a:cubicBezTo>
                  <a:cubicBezTo>
                    <a:pt x="335" y="677"/>
                    <a:pt x="331" y="667"/>
                    <a:pt x="324" y="659"/>
                  </a:cubicBezTo>
                  <a:cubicBezTo>
                    <a:pt x="101" y="443"/>
                    <a:pt x="101" y="443"/>
                    <a:pt x="101" y="443"/>
                  </a:cubicBezTo>
                  <a:cubicBezTo>
                    <a:pt x="408" y="398"/>
                    <a:pt x="408" y="398"/>
                    <a:pt x="408" y="398"/>
                  </a:cubicBezTo>
                  <a:cubicBezTo>
                    <a:pt x="419" y="396"/>
                    <a:pt x="427" y="390"/>
                    <a:pt x="432" y="381"/>
                  </a:cubicBezTo>
                  <a:cubicBezTo>
                    <a:pt x="568" y="102"/>
                    <a:pt x="568" y="102"/>
                    <a:pt x="568" y="102"/>
                  </a:cubicBezTo>
                  <a:cubicBezTo>
                    <a:pt x="706" y="380"/>
                    <a:pt x="706" y="380"/>
                    <a:pt x="706" y="380"/>
                  </a:cubicBezTo>
                  <a:cubicBezTo>
                    <a:pt x="711" y="389"/>
                    <a:pt x="720" y="396"/>
                    <a:pt x="730" y="397"/>
                  </a:cubicBezTo>
                  <a:cubicBezTo>
                    <a:pt x="1037" y="441"/>
                    <a:pt x="1037" y="441"/>
                    <a:pt x="1037" y="441"/>
                  </a:cubicBezTo>
                  <a:lnTo>
                    <a:pt x="816" y="65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17" name="CustomShape 61"/>
            <p:cNvSpPr/>
            <p:nvPr/>
          </p:nvSpPr>
          <p:spPr>
            <a:xfrm>
              <a:off x="4798800" y="2410560"/>
              <a:ext cx="181800" cy="172800"/>
            </a:xfrm>
            <a:custGeom>
              <a:avLst/>
              <a:gdLst/>
              <a:ahLst/>
              <a:rect l="l" t="t" r="r" b="b"/>
              <a:pathLst>
                <a:path w="1138" h="1082">
                  <a:moveTo>
                    <a:pt x="1134" y="409"/>
                  </a:moveTo>
                  <a:cubicBezTo>
                    <a:pt x="1131" y="397"/>
                    <a:pt x="1121" y="389"/>
                    <a:pt x="1109" y="387"/>
                  </a:cubicBezTo>
                  <a:cubicBezTo>
                    <a:pt x="755" y="337"/>
                    <a:pt x="755" y="337"/>
                    <a:pt x="755" y="337"/>
                  </a:cubicBezTo>
                  <a:cubicBezTo>
                    <a:pt x="596" y="17"/>
                    <a:pt x="596" y="17"/>
                    <a:pt x="596" y="17"/>
                  </a:cubicBezTo>
                  <a:cubicBezTo>
                    <a:pt x="591" y="6"/>
                    <a:pt x="580" y="0"/>
                    <a:pt x="568" y="0"/>
                  </a:cubicBezTo>
                  <a:cubicBezTo>
                    <a:pt x="568" y="0"/>
                    <a:pt x="568" y="0"/>
                    <a:pt x="568" y="0"/>
                  </a:cubicBezTo>
                  <a:cubicBezTo>
                    <a:pt x="556" y="0"/>
                    <a:pt x="545" y="6"/>
                    <a:pt x="540" y="17"/>
                  </a:cubicBezTo>
                  <a:cubicBezTo>
                    <a:pt x="383" y="338"/>
                    <a:pt x="383" y="338"/>
                    <a:pt x="383" y="338"/>
                  </a:cubicBezTo>
                  <a:cubicBezTo>
                    <a:pt x="29" y="391"/>
                    <a:pt x="29" y="391"/>
                    <a:pt x="29" y="391"/>
                  </a:cubicBezTo>
                  <a:cubicBezTo>
                    <a:pt x="17" y="393"/>
                    <a:pt x="7" y="401"/>
                    <a:pt x="4" y="412"/>
                  </a:cubicBezTo>
                  <a:cubicBezTo>
                    <a:pt x="0" y="424"/>
                    <a:pt x="3" y="436"/>
                    <a:pt x="12" y="444"/>
                  </a:cubicBezTo>
                  <a:cubicBezTo>
                    <a:pt x="268" y="693"/>
                    <a:pt x="268" y="693"/>
                    <a:pt x="268" y="693"/>
                  </a:cubicBezTo>
                  <a:cubicBezTo>
                    <a:pt x="209" y="1046"/>
                    <a:pt x="209" y="1046"/>
                    <a:pt x="209" y="1046"/>
                  </a:cubicBezTo>
                  <a:cubicBezTo>
                    <a:pt x="207" y="1057"/>
                    <a:pt x="212" y="1069"/>
                    <a:pt x="222" y="1076"/>
                  </a:cubicBezTo>
                  <a:cubicBezTo>
                    <a:pt x="227" y="1080"/>
                    <a:pt x="234" y="1082"/>
                    <a:pt x="240" y="1082"/>
                  </a:cubicBezTo>
                  <a:cubicBezTo>
                    <a:pt x="245" y="1082"/>
                    <a:pt x="250" y="1081"/>
                    <a:pt x="255" y="1079"/>
                  </a:cubicBezTo>
                  <a:cubicBezTo>
                    <a:pt x="571" y="911"/>
                    <a:pt x="571" y="911"/>
                    <a:pt x="571" y="911"/>
                  </a:cubicBezTo>
                  <a:cubicBezTo>
                    <a:pt x="887" y="1077"/>
                    <a:pt x="887" y="1077"/>
                    <a:pt x="887" y="1077"/>
                  </a:cubicBezTo>
                  <a:cubicBezTo>
                    <a:pt x="892" y="1079"/>
                    <a:pt x="897" y="1080"/>
                    <a:pt x="902" y="1080"/>
                  </a:cubicBezTo>
                  <a:cubicBezTo>
                    <a:pt x="902" y="1080"/>
                    <a:pt x="902" y="1080"/>
                    <a:pt x="902" y="1080"/>
                  </a:cubicBezTo>
                  <a:cubicBezTo>
                    <a:pt x="919" y="1080"/>
                    <a:pt x="933" y="1066"/>
                    <a:pt x="933" y="1049"/>
                  </a:cubicBezTo>
                  <a:cubicBezTo>
                    <a:pt x="933" y="1046"/>
                    <a:pt x="933" y="1044"/>
                    <a:pt x="932" y="1042"/>
                  </a:cubicBezTo>
                  <a:cubicBezTo>
                    <a:pt x="871" y="691"/>
                    <a:pt x="871" y="691"/>
                    <a:pt x="871" y="691"/>
                  </a:cubicBezTo>
                  <a:cubicBezTo>
                    <a:pt x="1126" y="441"/>
                    <a:pt x="1126" y="441"/>
                    <a:pt x="1126" y="441"/>
                  </a:cubicBezTo>
                  <a:cubicBezTo>
                    <a:pt x="1135" y="433"/>
                    <a:pt x="1138" y="420"/>
                    <a:pt x="1134" y="409"/>
                  </a:cubicBezTo>
                  <a:close/>
                  <a:moveTo>
                    <a:pt x="816" y="658"/>
                  </a:moveTo>
                  <a:cubicBezTo>
                    <a:pt x="808" y="665"/>
                    <a:pt x="805" y="676"/>
                    <a:pt x="807" y="686"/>
                  </a:cubicBezTo>
                  <a:cubicBezTo>
                    <a:pt x="860" y="992"/>
                    <a:pt x="860" y="992"/>
                    <a:pt x="860" y="992"/>
                  </a:cubicBezTo>
                  <a:cubicBezTo>
                    <a:pt x="585" y="848"/>
                    <a:pt x="585" y="848"/>
                    <a:pt x="585" y="848"/>
                  </a:cubicBezTo>
                  <a:cubicBezTo>
                    <a:pt x="576" y="843"/>
                    <a:pt x="565" y="843"/>
                    <a:pt x="556" y="848"/>
                  </a:cubicBezTo>
                  <a:cubicBezTo>
                    <a:pt x="281" y="993"/>
                    <a:pt x="281" y="993"/>
                    <a:pt x="281" y="993"/>
                  </a:cubicBezTo>
                  <a:cubicBezTo>
                    <a:pt x="333" y="687"/>
                    <a:pt x="333" y="687"/>
                    <a:pt x="333" y="687"/>
                  </a:cubicBezTo>
                  <a:cubicBezTo>
                    <a:pt x="335" y="677"/>
                    <a:pt x="331" y="667"/>
                    <a:pt x="324" y="659"/>
                  </a:cubicBezTo>
                  <a:cubicBezTo>
                    <a:pt x="101" y="443"/>
                    <a:pt x="101" y="443"/>
                    <a:pt x="101" y="443"/>
                  </a:cubicBezTo>
                  <a:cubicBezTo>
                    <a:pt x="408" y="398"/>
                    <a:pt x="408" y="398"/>
                    <a:pt x="408" y="398"/>
                  </a:cubicBezTo>
                  <a:cubicBezTo>
                    <a:pt x="419" y="396"/>
                    <a:pt x="427" y="390"/>
                    <a:pt x="432" y="381"/>
                  </a:cubicBezTo>
                  <a:cubicBezTo>
                    <a:pt x="568" y="102"/>
                    <a:pt x="568" y="102"/>
                    <a:pt x="568" y="102"/>
                  </a:cubicBezTo>
                  <a:cubicBezTo>
                    <a:pt x="706" y="380"/>
                    <a:pt x="706" y="380"/>
                    <a:pt x="706" y="380"/>
                  </a:cubicBezTo>
                  <a:cubicBezTo>
                    <a:pt x="711" y="389"/>
                    <a:pt x="720" y="396"/>
                    <a:pt x="730" y="397"/>
                  </a:cubicBezTo>
                  <a:cubicBezTo>
                    <a:pt x="1037" y="441"/>
                    <a:pt x="1037" y="441"/>
                    <a:pt x="1037" y="441"/>
                  </a:cubicBezTo>
                  <a:lnTo>
                    <a:pt x="816" y="65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318" name="CustomShape 62"/>
          <p:cNvSpPr/>
          <p:nvPr/>
        </p:nvSpPr>
        <p:spPr>
          <a:xfrm>
            <a:off x="6177240" y="1604520"/>
            <a:ext cx="1662840" cy="740880"/>
          </a:xfrm>
          <a:prstGeom prst="rect">
            <a:avLst/>
          </a:prstGeom>
          <a:solidFill>
            <a:schemeClr val="bg1">
              <a:lumMod val="95000"/>
            </a:schemeClr>
          </a:solidFill>
          <a:ln w="3492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19" name="Line 63"/>
          <p:cNvSpPr/>
          <p:nvPr/>
        </p:nvSpPr>
        <p:spPr>
          <a:xfrm>
            <a:off x="916200" y="2346840"/>
            <a:ext cx="1029888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20" name="Line 64"/>
          <p:cNvSpPr/>
          <p:nvPr/>
        </p:nvSpPr>
        <p:spPr>
          <a:xfrm>
            <a:off x="916200" y="2345400"/>
            <a:ext cx="1029888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21" name="CustomShape 65"/>
          <p:cNvSpPr/>
          <p:nvPr/>
        </p:nvSpPr>
        <p:spPr>
          <a:xfrm>
            <a:off x="6092280" y="1859400"/>
            <a:ext cx="1764720" cy="333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it-IT" sz="1600" spc="-1" strike="noStrike">
                <a:solidFill>
                  <a:srgbClr val="000000"/>
                </a:solidFill>
                <a:latin typeface="Segoe UI Light"/>
              </a:rPr>
              <a:t>Domanda Turistica</a:t>
            </a:r>
            <a:endParaRPr b="0" lang="it-IT" sz="1600" spc="-1" strike="noStrike">
              <a:latin typeface="Arial"/>
            </a:endParaRPr>
          </a:p>
        </p:txBody>
      </p:sp>
      <p:sp>
        <p:nvSpPr>
          <p:cNvPr id="322" name="CustomShape 66"/>
          <p:cNvSpPr/>
          <p:nvPr/>
        </p:nvSpPr>
        <p:spPr>
          <a:xfrm>
            <a:off x="7108200" y="2729880"/>
            <a:ext cx="4524840" cy="274680"/>
          </a:xfrm>
          <a:prstGeom prst="rect">
            <a:avLst/>
          </a:prstGeom>
          <a:noFill/>
          <a:ln w="648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404040"/>
                </a:solidFill>
                <a:latin typeface="Segoe UI Light"/>
              </a:rPr>
              <a:t>3,2 NOTTI LA PERMANENZA MEDIA DEL 2018</a:t>
            </a:r>
            <a:endParaRPr b="0" lang="it-IT" sz="1800" spc="-1" strike="noStrike">
              <a:latin typeface="Arial"/>
            </a:endParaRPr>
          </a:p>
        </p:txBody>
      </p:sp>
      <p:graphicFrame>
        <p:nvGraphicFramePr>
          <p:cNvPr id="323" name="Grafico 71"/>
          <p:cNvGraphicFramePr/>
          <p:nvPr/>
        </p:nvGraphicFramePr>
        <p:xfrm>
          <a:off x="271440" y="3867480"/>
          <a:ext cx="3599640" cy="2339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graphicFrame>
        <p:nvGraphicFramePr>
          <p:cNvPr id="324" name="Grafico 72"/>
          <p:cNvGraphicFramePr/>
          <p:nvPr/>
        </p:nvGraphicFramePr>
        <p:xfrm>
          <a:off x="4604400" y="3867480"/>
          <a:ext cx="4139640" cy="23500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25" name="CustomShape 67"/>
          <p:cNvSpPr/>
          <p:nvPr/>
        </p:nvSpPr>
        <p:spPr>
          <a:xfrm>
            <a:off x="8880120" y="3948480"/>
            <a:ext cx="419040" cy="2269440"/>
          </a:xfrm>
          <a:prstGeom prst="leftBrace">
            <a:avLst>
              <a:gd name="adj1" fmla="val 0"/>
              <a:gd name="adj2" fmla="val 50000"/>
            </a:avLst>
          </a:prstGeom>
          <a:noFill/>
          <a:ln w="38160">
            <a:solidFill>
              <a:srgbClr val="008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wrap="none" lIns="90000" rIns="90000" tIns="45000" bIns="45000" anchor="ctr">
            <a:noAutofit/>
          </a:bodyPr>
          <a:p>
            <a:pPr marL="262080" indent="-18072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b="0" i="1" lang="it-IT" sz="1800" spc="-1" strike="noStrike">
                <a:solidFill>
                  <a:srgbClr val="000000"/>
                </a:solidFill>
                <a:latin typeface="Segoe UI Light"/>
              </a:rPr>
              <a:t>Variazione % media annua:</a:t>
            </a:r>
            <a:endParaRPr b="0" lang="it-IT" sz="1800" spc="-1" strike="noStrike">
              <a:latin typeface="Arial"/>
            </a:endParaRPr>
          </a:p>
          <a:p>
            <a:pPr marL="262080" indent="-18072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Font typeface="Wingdings" charset="2"/>
              <a:buChar char=""/>
            </a:pPr>
            <a:r>
              <a:rPr b="0" lang="it-IT" sz="1800" spc="-1" strike="noStrike">
                <a:solidFill>
                  <a:srgbClr val="000000"/>
                </a:solidFill>
                <a:latin typeface="Segoe UI Light"/>
              </a:rPr>
              <a:t>+3,7% Italiani</a:t>
            </a:r>
            <a:endParaRPr b="0" lang="it-IT" sz="1800" spc="-1" strike="noStrike">
              <a:latin typeface="Arial"/>
            </a:endParaRPr>
          </a:p>
          <a:p>
            <a:pPr marL="262080" indent="-18072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Font typeface="Wingdings" charset="2"/>
              <a:buChar char=""/>
            </a:pPr>
            <a:r>
              <a:rPr b="0" lang="it-IT" sz="1800" spc="-1" strike="noStrike">
                <a:solidFill>
                  <a:srgbClr val="000000"/>
                </a:solidFill>
                <a:latin typeface="Segoe UI Light"/>
              </a:rPr>
              <a:t>+2,9% Stranieri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endParaRPr b="0" lang="it-IT" sz="1800" spc="-1" strike="noStrike">
              <a:latin typeface="Arial"/>
            </a:endParaRPr>
          </a:p>
          <a:p>
            <a:pPr marL="262080" indent="-18072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Font typeface="Wingdings" charset="2"/>
              <a:buChar char=""/>
            </a:pPr>
            <a:r>
              <a:rPr b="0" lang="it-IT" sz="1800" spc="-1" strike="noStrike">
                <a:solidFill>
                  <a:srgbClr val="000000"/>
                </a:solidFill>
                <a:latin typeface="Segoe UI Light"/>
              </a:rPr>
              <a:t>+3,1% Alberghiero</a:t>
            </a:r>
            <a:endParaRPr b="0" lang="it-IT" sz="1800" spc="-1" strike="noStrike">
              <a:latin typeface="Arial"/>
            </a:endParaRPr>
          </a:p>
          <a:p>
            <a:pPr marL="262080" indent="-18072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Font typeface="Wingdings" charset="2"/>
              <a:buChar char=""/>
            </a:pPr>
            <a:r>
              <a:rPr b="0" lang="it-IT" sz="1800" spc="-1" strike="noStrike">
                <a:solidFill>
                  <a:srgbClr val="000000"/>
                </a:solidFill>
                <a:latin typeface="Segoe UI Light"/>
              </a:rPr>
              <a:t>+3,4% Extralberghiero</a:t>
            </a:r>
            <a:endParaRPr b="0" lang="it-IT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CustomShape 1"/>
          <p:cNvSpPr/>
          <p:nvPr/>
        </p:nvSpPr>
        <p:spPr>
          <a:xfrm>
            <a:off x="0" y="266760"/>
            <a:ext cx="12191760" cy="5522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327" name="Group 2"/>
          <p:cNvGrpSpPr/>
          <p:nvPr/>
        </p:nvGrpSpPr>
        <p:grpSpPr>
          <a:xfrm>
            <a:off x="271440" y="171360"/>
            <a:ext cx="790200" cy="742680"/>
            <a:chOff x="271440" y="171360"/>
            <a:chExt cx="790200" cy="742680"/>
          </a:xfrm>
        </p:grpSpPr>
        <p:sp>
          <p:nvSpPr>
            <p:cNvPr id="328" name="CustomShape 3"/>
            <p:cNvSpPr/>
            <p:nvPr/>
          </p:nvSpPr>
          <p:spPr>
            <a:xfrm>
              <a:off x="271440" y="171360"/>
              <a:ext cx="742680" cy="74268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329" name="CustomShape 4"/>
            <p:cNvSpPr/>
            <p:nvPr/>
          </p:nvSpPr>
          <p:spPr>
            <a:xfrm>
              <a:off x="1014480" y="171360"/>
              <a:ext cx="47160" cy="95040"/>
            </a:xfrm>
            <a:prstGeom prst="rtTriangle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330" name="CustomShape 5"/>
            <p:cNvSpPr/>
            <p:nvPr/>
          </p:nvSpPr>
          <p:spPr>
            <a:xfrm flipV="1">
              <a:off x="1014480" y="819000"/>
              <a:ext cx="47160" cy="95040"/>
            </a:xfrm>
            <a:prstGeom prst="rtTriangle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</p:grpSp>
      <p:sp>
        <p:nvSpPr>
          <p:cNvPr id="331" name="CustomShape 6"/>
          <p:cNvSpPr/>
          <p:nvPr/>
        </p:nvSpPr>
        <p:spPr>
          <a:xfrm>
            <a:off x="1285920" y="329040"/>
            <a:ext cx="9635760" cy="427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spAutoFit/>
          </a:bodyPr>
          <a:p>
            <a:pPr>
              <a:lnSpc>
                <a:spcPct val="100000"/>
              </a:lnSpc>
            </a:pPr>
            <a:r>
              <a:rPr b="0" lang="it-IT" sz="2800" spc="-1" strike="noStrike">
                <a:solidFill>
                  <a:srgbClr val="ffffff"/>
                </a:solidFill>
                <a:latin typeface="Century Gothic"/>
              </a:rPr>
              <a:t>I MERCATI PRIORITARI DELLA CITTA’ DI FIRENZE</a:t>
            </a:r>
            <a:endParaRPr b="0" lang="it-IT" sz="2800" spc="-1" strike="noStrike">
              <a:latin typeface="Arial"/>
            </a:endParaRPr>
          </a:p>
        </p:txBody>
      </p:sp>
      <p:sp>
        <p:nvSpPr>
          <p:cNvPr id="332" name="TextShape 7"/>
          <p:cNvSpPr txBox="1"/>
          <p:nvPr/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DF443A90-A130-4AFB-A9C5-448A0C23BD0C}" type="slidenum">
              <a:rPr b="0" lang="it-IT" sz="1200" spc="-1" strike="noStrike">
                <a:solidFill>
                  <a:srgbClr val="8b8b8b"/>
                </a:solidFill>
                <a:latin typeface="Segoe UI Light"/>
              </a:rPr>
              <a:t>&lt;numero&gt;</a:t>
            </a:fld>
            <a:endParaRPr b="0" lang="it-IT" sz="1200" spc="-1" strike="noStrike">
              <a:latin typeface="Times New Roman"/>
            </a:endParaRPr>
          </a:p>
        </p:txBody>
      </p:sp>
      <p:sp>
        <p:nvSpPr>
          <p:cNvPr id="333" name="CustomShape 8"/>
          <p:cNvSpPr/>
          <p:nvPr/>
        </p:nvSpPr>
        <p:spPr>
          <a:xfrm rot="16200000">
            <a:off x="5460120" y="-1581480"/>
            <a:ext cx="1271160" cy="10573920"/>
          </a:xfrm>
          <a:custGeom>
            <a:avLst/>
            <a:gdLst/>
            <a:ahLst/>
            <a:rect l="l" t="t" r="r" b="b"/>
            <a:pathLst>
              <a:path w="1271347" h="10574262">
                <a:moveTo>
                  <a:pt x="1271347" y="635673"/>
                </a:moveTo>
                <a:cubicBezTo>
                  <a:pt x="1271347" y="855093"/>
                  <a:pt x="1160175" y="1048548"/>
                  <a:pt x="991085" y="1162783"/>
                </a:cubicBezTo>
                <a:lnTo>
                  <a:pt x="975367" y="1171314"/>
                </a:lnTo>
                <a:lnTo>
                  <a:pt x="958854" y="1191651"/>
                </a:lnTo>
                <a:cubicBezTo>
                  <a:pt x="879943" y="1301577"/>
                  <a:pt x="836393" y="1431314"/>
                  <a:pt x="836393" y="1565962"/>
                </a:cubicBezTo>
                <a:cubicBezTo>
                  <a:pt x="836393" y="1700610"/>
                  <a:pt x="879943" y="1830347"/>
                  <a:pt x="958854" y="1940273"/>
                </a:cubicBezTo>
                <a:lnTo>
                  <a:pt x="975373" y="1960618"/>
                </a:lnTo>
                <a:lnTo>
                  <a:pt x="991085" y="1969146"/>
                </a:lnTo>
                <a:cubicBezTo>
                  <a:pt x="1160175" y="2083381"/>
                  <a:pt x="1271347" y="2276835"/>
                  <a:pt x="1271347" y="2496256"/>
                </a:cubicBezTo>
                <a:cubicBezTo>
                  <a:pt x="1271347" y="2715677"/>
                  <a:pt x="1160175" y="2909131"/>
                  <a:pt x="991085" y="3023366"/>
                </a:cubicBezTo>
                <a:lnTo>
                  <a:pt x="975366" y="3031898"/>
                </a:lnTo>
                <a:lnTo>
                  <a:pt x="958854" y="3052234"/>
                </a:lnTo>
                <a:cubicBezTo>
                  <a:pt x="879943" y="3162160"/>
                  <a:pt x="836393" y="3291898"/>
                  <a:pt x="836393" y="3426545"/>
                </a:cubicBezTo>
                <a:cubicBezTo>
                  <a:pt x="836393" y="3561193"/>
                  <a:pt x="879943" y="3690930"/>
                  <a:pt x="958854" y="3800856"/>
                </a:cubicBezTo>
                <a:lnTo>
                  <a:pt x="975372" y="3821200"/>
                </a:lnTo>
                <a:lnTo>
                  <a:pt x="991085" y="3829728"/>
                </a:lnTo>
                <a:cubicBezTo>
                  <a:pt x="1160175" y="3943963"/>
                  <a:pt x="1271347" y="4137418"/>
                  <a:pt x="1271347" y="4356838"/>
                </a:cubicBezTo>
                <a:cubicBezTo>
                  <a:pt x="1271347" y="4576259"/>
                  <a:pt x="1160175" y="4769714"/>
                  <a:pt x="991085" y="4883948"/>
                </a:cubicBezTo>
                <a:lnTo>
                  <a:pt x="975367" y="4892480"/>
                </a:lnTo>
                <a:lnTo>
                  <a:pt x="958854" y="4912817"/>
                </a:lnTo>
                <a:cubicBezTo>
                  <a:pt x="879943" y="5022743"/>
                  <a:pt x="836393" y="5152480"/>
                  <a:pt x="836393" y="5287128"/>
                </a:cubicBezTo>
                <a:cubicBezTo>
                  <a:pt x="836393" y="5421776"/>
                  <a:pt x="879943" y="5551513"/>
                  <a:pt x="958854" y="5661439"/>
                </a:cubicBezTo>
                <a:lnTo>
                  <a:pt x="975372" y="5681783"/>
                </a:lnTo>
                <a:lnTo>
                  <a:pt x="991085" y="5690311"/>
                </a:lnTo>
                <a:cubicBezTo>
                  <a:pt x="1160175" y="5804546"/>
                  <a:pt x="1271347" y="5998001"/>
                  <a:pt x="1271347" y="6217421"/>
                </a:cubicBezTo>
                <a:cubicBezTo>
                  <a:pt x="1271347" y="6436842"/>
                  <a:pt x="1160175" y="6630297"/>
                  <a:pt x="991085" y="6744531"/>
                </a:cubicBezTo>
                <a:lnTo>
                  <a:pt x="975366" y="6753063"/>
                </a:lnTo>
                <a:lnTo>
                  <a:pt x="958854" y="6773400"/>
                </a:lnTo>
                <a:cubicBezTo>
                  <a:pt x="879943" y="6883326"/>
                  <a:pt x="836393" y="7013063"/>
                  <a:pt x="836393" y="7147711"/>
                </a:cubicBezTo>
                <a:cubicBezTo>
                  <a:pt x="836393" y="7282359"/>
                  <a:pt x="879943" y="7412096"/>
                  <a:pt x="958854" y="7522022"/>
                </a:cubicBezTo>
                <a:lnTo>
                  <a:pt x="975372" y="7542366"/>
                </a:lnTo>
                <a:lnTo>
                  <a:pt x="991085" y="7550894"/>
                </a:lnTo>
                <a:cubicBezTo>
                  <a:pt x="1160175" y="7665129"/>
                  <a:pt x="1271347" y="7858583"/>
                  <a:pt x="1271347" y="8078004"/>
                </a:cubicBezTo>
                <a:cubicBezTo>
                  <a:pt x="1271347" y="8297425"/>
                  <a:pt x="1160175" y="8490880"/>
                  <a:pt x="991085" y="8605115"/>
                </a:cubicBezTo>
                <a:lnTo>
                  <a:pt x="975367" y="8613647"/>
                </a:lnTo>
                <a:lnTo>
                  <a:pt x="958854" y="8633984"/>
                </a:lnTo>
                <a:cubicBezTo>
                  <a:pt x="879943" y="8743910"/>
                  <a:pt x="836393" y="8873647"/>
                  <a:pt x="836393" y="9008294"/>
                </a:cubicBezTo>
                <a:cubicBezTo>
                  <a:pt x="836393" y="9142942"/>
                  <a:pt x="879943" y="9272679"/>
                  <a:pt x="958854" y="9382605"/>
                </a:cubicBezTo>
                <a:lnTo>
                  <a:pt x="975374" y="9402951"/>
                </a:lnTo>
                <a:lnTo>
                  <a:pt x="991085" y="9411479"/>
                </a:lnTo>
                <a:cubicBezTo>
                  <a:pt x="1160175" y="9525714"/>
                  <a:pt x="1271347" y="9719168"/>
                  <a:pt x="1271347" y="9938589"/>
                </a:cubicBezTo>
                <a:cubicBezTo>
                  <a:pt x="1271347" y="10289662"/>
                  <a:pt x="986747" y="10574262"/>
                  <a:pt x="635674" y="10574262"/>
                </a:cubicBezTo>
                <a:cubicBezTo>
                  <a:pt x="284601" y="10574262"/>
                  <a:pt x="0" y="10289662"/>
                  <a:pt x="0" y="9938589"/>
                </a:cubicBezTo>
                <a:cubicBezTo>
                  <a:pt x="0" y="9719168"/>
                  <a:pt x="111172" y="9525714"/>
                  <a:pt x="280263" y="9411479"/>
                </a:cubicBezTo>
                <a:lnTo>
                  <a:pt x="295977" y="9402950"/>
                </a:lnTo>
                <a:lnTo>
                  <a:pt x="312493" y="9382607"/>
                </a:lnTo>
                <a:cubicBezTo>
                  <a:pt x="391404" y="9272681"/>
                  <a:pt x="434954" y="9142945"/>
                  <a:pt x="434954" y="9008297"/>
                </a:cubicBezTo>
                <a:cubicBezTo>
                  <a:pt x="434954" y="8873649"/>
                  <a:pt x="391404" y="8743912"/>
                  <a:pt x="312493" y="8633986"/>
                </a:cubicBezTo>
                <a:lnTo>
                  <a:pt x="295978" y="8613645"/>
                </a:lnTo>
                <a:lnTo>
                  <a:pt x="280263" y="8605115"/>
                </a:lnTo>
                <a:cubicBezTo>
                  <a:pt x="111172" y="8490880"/>
                  <a:pt x="0" y="8297425"/>
                  <a:pt x="0" y="8078004"/>
                </a:cubicBezTo>
                <a:cubicBezTo>
                  <a:pt x="0" y="7858583"/>
                  <a:pt x="111172" y="7665129"/>
                  <a:pt x="280263" y="7550894"/>
                </a:cubicBezTo>
                <a:lnTo>
                  <a:pt x="295978" y="7542364"/>
                </a:lnTo>
                <a:lnTo>
                  <a:pt x="312493" y="7522023"/>
                </a:lnTo>
                <a:cubicBezTo>
                  <a:pt x="391404" y="7412098"/>
                  <a:pt x="434954" y="7282361"/>
                  <a:pt x="434954" y="7147713"/>
                </a:cubicBezTo>
                <a:cubicBezTo>
                  <a:pt x="434954" y="7013065"/>
                  <a:pt x="391404" y="6883328"/>
                  <a:pt x="312493" y="6773402"/>
                </a:cubicBezTo>
                <a:lnTo>
                  <a:pt x="295978" y="6753061"/>
                </a:lnTo>
                <a:lnTo>
                  <a:pt x="280263" y="6744531"/>
                </a:lnTo>
                <a:cubicBezTo>
                  <a:pt x="111172" y="6630297"/>
                  <a:pt x="1" y="6436842"/>
                  <a:pt x="1" y="6217421"/>
                </a:cubicBezTo>
                <a:cubicBezTo>
                  <a:pt x="1" y="5998001"/>
                  <a:pt x="111172" y="5804546"/>
                  <a:pt x="280263" y="5690311"/>
                </a:cubicBezTo>
                <a:lnTo>
                  <a:pt x="295978" y="5681781"/>
                </a:lnTo>
                <a:lnTo>
                  <a:pt x="312493" y="5661441"/>
                </a:lnTo>
                <a:cubicBezTo>
                  <a:pt x="391404" y="5551515"/>
                  <a:pt x="434954" y="5421778"/>
                  <a:pt x="434954" y="5287130"/>
                </a:cubicBezTo>
                <a:cubicBezTo>
                  <a:pt x="434954" y="5152482"/>
                  <a:pt x="391404" y="5022745"/>
                  <a:pt x="312493" y="4912819"/>
                </a:cubicBezTo>
                <a:lnTo>
                  <a:pt x="295978" y="4892478"/>
                </a:lnTo>
                <a:lnTo>
                  <a:pt x="280263" y="4883948"/>
                </a:lnTo>
                <a:cubicBezTo>
                  <a:pt x="111172" y="4769714"/>
                  <a:pt x="1" y="4576259"/>
                  <a:pt x="1" y="4356838"/>
                </a:cubicBezTo>
                <a:cubicBezTo>
                  <a:pt x="1" y="4137418"/>
                  <a:pt x="111172" y="3943963"/>
                  <a:pt x="280263" y="3829728"/>
                </a:cubicBezTo>
                <a:lnTo>
                  <a:pt x="295978" y="3821198"/>
                </a:lnTo>
                <a:lnTo>
                  <a:pt x="312493" y="3800858"/>
                </a:lnTo>
                <a:cubicBezTo>
                  <a:pt x="391404" y="3690932"/>
                  <a:pt x="434954" y="3561195"/>
                  <a:pt x="434954" y="3426547"/>
                </a:cubicBezTo>
                <a:cubicBezTo>
                  <a:pt x="434954" y="3291899"/>
                  <a:pt x="391404" y="3162163"/>
                  <a:pt x="312493" y="3052237"/>
                </a:cubicBezTo>
                <a:lnTo>
                  <a:pt x="295978" y="3031896"/>
                </a:lnTo>
                <a:lnTo>
                  <a:pt x="280263" y="3023366"/>
                </a:lnTo>
                <a:cubicBezTo>
                  <a:pt x="111172" y="2909131"/>
                  <a:pt x="1" y="2715677"/>
                  <a:pt x="1" y="2496256"/>
                </a:cubicBezTo>
                <a:cubicBezTo>
                  <a:pt x="1" y="2276835"/>
                  <a:pt x="111172" y="2083381"/>
                  <a:pt x="280263" y="1969146"/>
                </a:cubicBezTo>
                <a:lnTo>
                  <a:pt x="295978" y="1960616"/>
                </a:lnTo>
                <a:lnTo>
                  <a:pt x="312493" y="1940275"/>
                </a:lnTo>
                <a:cubicBezTo>
                  <a:pt x="391404" y="1830349"/>
                  <a:pt x="434954" y="1700612"/>
                  <a:pt x="434954" y="1565964"/>
                </a:cubicBezTo>
                <a:cubicBezTo>
                  <a:pt x="434954" y="1431316"/>
                  <a:pt x="391404" y="1301579"/>
                  <a:pt x="312493" y="1191654"/>
                </a:cubicBezTo>
                <a:lnTo>
                  <a:pt x="295977" y="1171312"/>
                </a:lnTo>
                <a:lnTo>
                  <a:pt x="280263" y="1162783"/>
                </a:lnTo>
                <a:cubicBezTo>
                  <a:pt x="111172" y="1048548"/>
                  <a:pt x="1" y="855093"/>
                  <a:pt x="1" y="635673"/>
                </a:cubicBezTo>
                <a:cubicBezTo>
                  <a:pt x="1" y="284600"/>
                  <a:pt x="284601" y="0"/>
                  <a:pt x="635674" y="0"/>
                </a:cubicBezTo>
                <a:cubicBezTo>
                  <a:pt x="986747" y="0"/>
                  <a:pt x="1271347" y="284600"/>
                  <a:pt x="1271347" y="635673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34" name="CustomShape 9"/>
          <p:cNvSpPr/>
          <p:nvPr/>
        </p:nvSpPr>
        <p:spPr>
          <a:xfrm>
            <a:off x="10260360" y="3218040"/>
            <a:ext cx="973800" cy="9738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35" name="CustomShape 10"/>
          <p:cNvSpPr/>
          <p:nvPr/>
        </p:nvSpPr>
        <p:spPr>
          <a:xfrm>
            <a:off x="10355400" y="3313080"/>
            <a:ext cx="784080" cy="78408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2232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336" name="Group 11"/>
          <p:cNvGrpSpPr/>
          <p:nvPr/>
        </p:nvGrpSpPr>
        <p:grpSpPr>
          <a:xfrm>
            <a:off x="10613520" y="3575520"/>
            <a:ext cx="267840" cy="258840"/>
            <a:chOff x="10613520" y="3575520"/>
            <a:chExt cx="267840" cy="258840"/>
          </a:xfrm>
        </p:grpSpPr>
        <p:sp>
          <p:nvSpPr>
            <p:cNvPr id="337" name="CustomShape 12"/>
            <p:cNvSpPr/>
            <p:nvPr/>
          </p:nvSpPr>
          <p:spPr>
            <a:xfrm>
              <a:off x="10643040" y="3575520"/>
              <a:ext cx="211320" cy="146160"/>
            </a:xfrm>
            <a:custGeom>
              <a:avLst/>
              <a:gdLst/>
              <a:ahLst/>
              <a:rect l="l" t="t" r="r" b="b"/>
              <a:pathLst>
                <a:path w="712" h="495">
                  <a:moveTo>
                    <a:pt x="15" y="495"/>
                  </a:moveTo>
                  <a:lnTo>
                    <a:pt x="19" y="494"/>
                  </a:lnTo>
                  <a:lnTo>
                    <a:pt x="23" y="493"/>
                  </a:lnTo>
                  <a:lnTo>
                    <a:pt x="679" y="60"/>
                  </a:lnTo>
                  <a:lnTo>
                    <a:pt x="668" y="164"/>
                  </a:lnTo>
                  <a:lnTo>
                    <a:pt x="668" y="167"/>
                  </a:lnTo>
                  <a:lnTo>
                    <a:pt x="668" y="170"/>
                  </a:lnTo>
                  <a:lnTo>
                    <a:pt x="669" y="173"/>
                  </a:lnTo>
                  <a:lnTo>
                    <a:pt x="671" y="175"/>
                  </a:lnTo>
                  <a:lnTo>
                    <a:pt x="672" y="177"/>
                  </a:lnTo>
                  <a:lnTo>
                    <a:pt x="675" y="179"/>
                  </a:lnTo>
                  <a:lnTo>
                    <a:pt x="677" y="180"/>
                  </a:lnTo>
                  <a:lnTo>
                    <a:pt x="681" y="180"/>
                  </a:lnTo>
                  <a:lnTo>
                    <a:pt x="682" y="180"/>
                  </a:lnTo>
                  <a:lnTo>
                    <a:pt x="682" y="180"/>
                  </a:lnTo>
                  <a:lnTo>
                    <a:pt x="688" y="179"/>
                  </a:lnTo>
                  <a:lnTo>
                    <a:pt x="692" y="177"/>
                  </a:lnTo>
                  <a:lnTo>
                    <a:pt x="696" y="173"/>
                  </a:lnTo>
                  <a:lnTo>
                    <a:pt x="697" y="168"/>
                  </a:lnTo>
                  <a:lnTo>
                    <a:pt x="712" y="31"/>
                  </a:lnTo>
                  <a:lnTo>
                    <a:pt x="712" y="31"/>
                  </a:lnTo>
                  <a:lnTo>
                    <a:pt x="712" y="30"/>
                  </a:lnTo>
                  <a:lnTo>
                    <a:pt x="712" y="28"/>
                  </a:lnTo>
                  <a:lnTo>
                    <a:pt x="712" y="27"/>
                  </a:lnTo>
                  <a:lnTo>
                    <a:pt x="712" y="25"/>
                  </a:lnTo>
                  <a:lnTo>
                    <a:pt x="711" y="24"/>
                  </a:lnTo>
                  <a:lnTo>
                    <a:pt x="711" y="23"/>
                  </a:lnTo>
                  <a:lnTo>
                    <a:pt x="710" y="22"/>
                  </a:lnTo>
                  <a:lnTo>
                    <a:pt x="710" y="22"/>
                  </a:lnTo>
                  <a:lnTo>
                    <a:pt x="710" y="22"/>
                  </a:lnTo>
                  <a:lnTo>
                    <a:pt x="709" y="21"/>
                  </a:lnTo>
                  <a:lnTo>
                    <a:pt x="707" y="20"/>
                  </a:lnTo>
                  <a:lnTo>
                    <a:pt x="706" y="18"/>
                  </a:lnTo>
                  <a:lnTo>
                    <a:pt x="705" y="17"/>
                  </a:lnTo>
                  <a:lnTo>
                    <a:pt x="704" y="17"/>
                  </a:lnTo>
                  <a:lnTo>
                    <a:pt x="702" y="16"/>
                  </a:lnTo>
                  <a:lnTo>
                    <a:pt x="701" y="16"/>
                  </a:lnTo>
                  <a:lnTo>
                    <a:pt x="700" y="15"/>
                  </a:lnTo>
                  <a:lnTo>
                    <a:pt x="699" y="15"/>
                  </a:lnTo>
                  <a:lnTo>
                    <a:pt x="699" y="15"/>
                  </a:lnTo>
                  <a:lnTo>
                    <a:pt x="564" y="0"/>
                  </a:lnTo>
                  <a:lnTo>
                    <a:pt x="561" y="0"/>
                  </a:lnTo>
                  <a:lnTo>
                    <a:pt x="557" y="0"/>
                  </a:lnTo>
                  <a:lnTo>
                    <a:pt x="555" y="1"/>
                  </a:lnTo>
                  <a:lnTo>
                    <a:pt x="553" y="3"/>
                  </a:lnTo>
                  <a:lnTo>
                    <a:pt x="551" y="6"/>
                  </a:lnTo>
                  <a:lnTo>
                    <a:pt x="549" y="8"/>
                  </a:lnTo>
                  <a:lnTo>
                    <a:pt x="548" y="11"/>
                  </a:lnTo>
                  <a:lnTo>
                    <a:pt x="547" y="13"/>
                  </a:lnTo>
                  <a:lnTo>
                    <a:pt x="547" y="16"/>
                  </a:lnTo>
                  <a:lnTo>
                    <a:pt x="548" y="20"/>
                  </a:lnTo>
                  <a:lnTo>
                    <a:pt x="549" y="22"/>
                  </a:lnTo>
                  <a:lnTo>
                    <a:pt x="550" y="25"/>
                  </a:lnTo>
                  <a:lnTo>
                    <a:pt x="552" y="27"/>
                  </a:lnTo>
                  <a:lnTo>
                    <a:pt x="554" y="28"/>
                  </a:lnTo>
                  <a:lnTo>
                    <a:pt x="557" y="29"/>
                  </a:lnTo>
                  <a:lnTo>
                    <a:pt x="561" y="30"/>
                  </a:lnTo>
                  <a:lnTo>
                    <a:pt x="654" y="41"/>
                  </a:lnTo>
                  <a:lnTo>
                    <a:pt x="6" y="467"/>
                  </a:lnTo>
                  <a:lnTo>
                    <a:pt x="4" y="469"/>
                  </a:lnTo>
                  <a:lnTo>
                    <a:pt x="2" y="471"/>
                  </a:lnTo>
                  <a:lnTo>
                    <a:pt x="1" y="473"/>
                  </a:lnTo>
                  <a:lnTo>
                    <a:pt x="0" y="477"/>
                  </a:lnTo>
                  <a:lnTo>
                    <a:pt x="0" y="480"/>
                  </a:lnTo>
                  <a:lnTo>
                    <a:pt x="0" y="482"/>
                  </a:lnTo>
                  <a:lnTo>
                    <a:pt x="1" y="485"/>
                  </a:lnTo>
                  <a:lnTo>
                    <a:pt x="2" y="488"/>
                  </a:lnTo>
                  <a:lnTo>
                    <a:pt x="5" y="490"/>
                  </a:lnTo>
                  <a:lnTo>
                    <a:pt x="8" y="493"/>
                  </a:lnTo>
                  <a:lnTo>
                    <a:pt x="11" y="494"/>
                  </a:lnTo>
                  <a:lnTo>
                    <a:pt x="15" y="49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38" name="CustomShape 13"/>
            <p:cNvSpPr/>
            <p:nvPr/>
          </p:nvSpPr>
          <p:spPr>
            <a:xfrm>
              <a:off x="10613520" y="3655440"/>
              <a:ext cx="267840" cy="178920"/>
            </a:xfrm>
            <a:custGeom>
              <a:avLst/>
              <a:gdLst/>
              <a:ahLst/>
              <a:rect l="l" t="t" r="r" b="b"/>
              <a:pathLst>
                <a:path w="903" h="602">
                  <a:moveTo>
                    <a:pt x="888" y="572"/>
                  </a:moveTo>
                  <a:lnTo>
                    <a:pt x="843" y="572"/>
                  </a:lnTo>
                  <a:lnTo>
                    <a:pt x="843" y="16"/>
                  </a:lnTo>
                  <a:lnTo>
                    <a:pt x="842" y="12"/>
                  </a:lnTo>
                  <a:lnTo>
                    <a:pt x="842" y="9"/>
                  </a:lnTo>
                  <a:lnTo>
                    <a:pt x="840" y="7"/>
                  </a:lnTo>
                  <a:lnTo>
                    <a:pt x="839" y="5"/>
                  </a:lnTo>
                  <a:lnTo>
                    <a:pt x="835" y="3"/>
                  </a:lnTo>
                  <a:lnTo>
                    <a:pt x="833" y="2"/>
                  </a:lnTo>
                  <a:lnTo>
                    <a:pt x="830" y="1"/>
                  </a:lnTo>
                  <a:lnTo>
                    <a:pt x="828" y="1"/>
                  </a:lnTo>
                  <a:lnTo>
                    <a:pt x="707" y="0"/>
                  </a:lnTo>
                  <a:lnTo>
                    <a:pt x="704" y="1"/>
                  </a:lnTo>
                  <a:lnTo>
                    <a:pt x="701" y="2"/>
                  </a:lnTo>
                  <a:lnTo>
                    <a:pt x="698" y="3"/>
                  </a:lnTo>
                  <a:lnTo>
                    <a:pt x="696" y="5"/>
                  </a:lnTo>
                  <a:lnTo>
                    <a:pt x="695" y="7"/>
                  </a:lnTo>
                  <a:lnTo>
                    <a:pt x="693" y="9"/>
                  </a:lnTo>
                  <a:lnTo>
                    <a:pt x="693" y="12"/>
                  </a:lnTo>
                  <a:lnTo>
                    <a:pt x="692" y="16"/>
                  </a:lnTo>
                  <a:lnTo>
                    <a:pt x="692" y="572"/>
                  </a:lnTo>
                  <a:lnTo>
                    <a:pt x="632" y="572"/>
                  </a:lnTo>
                  <a:lnTo>
                    <a:pt x="632" y="166"/>
                  </a:lnTo>
                  <a:lnTo>
                    <a:pt x="632" y="163"/>
                  </a:lnTo>
                  <a:lnTo>
                    <a:pt x="630" y="159"/>
                  </a:lnTo>
                  <a:lnTo>
                    <a:pt x="629" y="157"/>
                  </a:lnTo>
                  <a:lnTo>
                    <a:pt x="627" y="155"/>
                  </a:lnTo>
                  <a:lnTo>
                    <a:pt x="625" y="153"/>
                  </a:lnTo>
                  <a:lnTo>
                    <a:pt x="623" y="152"/>
                  </a:lnTo>
                  <a:lnTo>
                    <a:pt x="620" y="151"/>
                  </a:lnTo>
                  <a:lnTo>
                    <a:pt x="617" y="151"/>
                  </a:lnTo>
                  <a:lnTo>
                    <a:pt x="496" y="151"/>
                  </a:lnTo>
                  <a:lnTo>
                    <a:pt x="493" y="151"/>
                  </a:lnTo>
                  <a:lnTo>
                    <a:pt x="490" y="152"/>
                  </a:lnTo>
                  <a:lnTo>
                    <a:pt x="488" y="153"/>
                  </a:lnTo>
                  <a:lnTo>
                    <a:pt x="486" y="155"/>
                  </a:lnTo>
                  <a:lnTo>
                    <a:pt x="484" y="157"/>
                  </a:lnTo>
                  <a:lnTo>
                    <a:pt x="482" y="159"/>
                  </a:lnTo>
                  <a:lnTo>
                    <a:pt x="481" y="163"/>
                  </a:lnTo>
                  <a:lnTo>
                    <a:pt x="481" y="166"/>
                  </a:lnTo>
                  <a:lnTo>
                    <a:pt x="481" y="572"/>
                  </a:lnTo>
                  <a:lnTo>
                    <a:pt x="421" y="572"/>
                  </a:lnTo>
                  <a:lnTo>
                    <a:pt x="421" y="316"/>
                  </a:lnTo>
                  <a:lnTo>
                    <a:pt x="420" y="313"/>
                  </a:lnTo>
                  <a:lnTo>
                    <a:pt x="420" y="311"/>
                  </a:lnTo>
                  <a:lnTo>
                    <a:pt x="418" y="307"/>
                  </a:lnTo>
                  <a:lnTo>
                    <a:pt x="417" y="305"/>
                  </a:lnTo>
                  <a:lnTo>
                    <a:pt x="414" y="304"/>
                  </a:lnTo>
                  <a:lnTo>
                    <a:pt x="412" y="302"/>
                  </a:lnTo>
                  <a:lnTo>
                    <a:pt x="408" y="302"/>
                  </a:lnTo>
                  <a:lnTo>
                    <a:pt x="406" y="301"/>
                  </a:lnTo>
                  <a:lnTo>
                    <a:pt x="285" y="301"/>
                  </a:lnTo>
                  <a:lnTo>
                    <a:pt x="283" y="302"/>
                  </a:lnTo>
                  <a:lnTo>
                    <a:pt x="280" y="302"/>
                  </a:lnTo>
                  <a:lnTo>
                    <a:pt x="278" y="304"/>
                  </a:lnTo>
                  <a:lnTo>
                    <a:pt x="274" y="305"/>
                  </a:lnTo>
                  <a:lnTo>
                    <a:pt x="273" y="307"/>
                  </a:lnTo>
                  <a:lnTo>
                    <a:pt x="271" y="311"/>
                  </a:lnTo>
                  <a:lnTo>
                    <a:pt x="271" y="313"/>
                  </a:lnTo>
                  <a:lnTo>
                    <a:pt x="270" y="316"/>
                  </a:lnTo>
                  <a:lnTo>
                    <a:pt x="270" y="572"/>
                  </a:lnTo>
                  <a:lnTo>
                    <a:pt x="210" y="572"/>
                  </a:lnTo>
                  <a:lnTo>
                    <a:pt x="210" y="467"/>
                  </a:lnTo>
                  <a:lnTo>
                    <a:pt x="210" y="464"/>
                  </a:lnTo>
                  <a:lnTo>
                    <a:pt x="209" y="461"/>
                  </a:lnTo>
                  <a:lnTo>
                    <a:pt x="208" y="459"/>
                  </a:lnTo>
                  <a:lnTo>
                    <a:pt x="206" y="457"/>
                  </a:lnTo>
                  <a:lnTo>
                    <a:pt x="204" y="454"/>
                  </a:lnTo>
                  <a:lnTo>
                    <a:pt x="201" y="453"/>
                  </a:lnTo>
                  <a:lnTo>
                    <a:pt x="198" y="452"/>
                  </a:lnTo>
                  <a:lnTo>
                    <a:pt x="195" y="452"/>
                  </a:lnTo>
                  <a:lnTo>
                    <a:pt x="75" y="452"/>
                  </a:lnTo>
                  <a:lnTo>
                    <a:pt x="72" y="452"/>
                  </a:lnTo>
                  <a:lnTo>
                    <a:pt x="69" y="453"/>
                  </a:lnTo>
                  <a:lnTo>
                    <a:pt x="66" y="454"/>
                  </a:lnTo>
                  <a:lnTo>
                    <a:pt x="64" y="457"/>
                  </a:lnTo>
                  <a:lnTo>
                    <a:pt x="62" y="459"/>
                  </a:lnTo>
                  <a:lnTo>
                    <a:pt x="61" y="461"/>
                  </a:lnTo>
                  <a:lnTo>
                    <a:pt x="60" y="464"/>
                  </a:lnTo>
                  <a:lnTo>
                    <a:pt x="60" y="467"/>
                  </a:lnTo>
                  <a:lnTo>
                    <a:pt x="60" y="572"/>
                  </a:lnTo>
                  <a:lnTo>
                    <a:pt x="15" y="572"/>
                  </a:lnTo>
                  <a:lnTo>
                    <a:pt x="12" y="572"/>
                  </a:lnTo>
                  <a:lnTo>
                    <a:pt x="8" y="573"/>
                  </a:lnTo>
                  <a:lnTo>
                    <a:pt x="6" y="575"/>
                  </a:lnTo>
                  <a:lnTo>
                    <a:pt x="4" y="577"/>
                  </a:lnTo>
                  <a:lnTo>
                    <a:pt x="2" y="579"/>
                  </a:lnTo>
                  <a:lnTo>
                    <a:pt x="1" y="581"/>
                  </a:lnTo>
                  <a:lnTo>
                    <a:pt x="0" y="584"/>
                  </a:lnTo>
                  <a:lnTo>
                    <a:pt x="0" y="587"/>
                  </a:lnTo>
                  <a:lnTo>
                    <a:pt x="0" y="591"/>
                  </a:lnTo>
                  <a:lnTo>
                    <a:pt x="1" y="593"/>
                  </a:lnTo>
                  <a:lnTo>
                    <a:pt x="2" y="596"/>
                  </a:lnTo>
                  <a:lnTo>
                    <a:pt x="4" y="598"/>
                  </a:lnTo>
                  <a:lnTo>
                    <a:pt x="6" y="600"/>
                  </a:lnTo>
                  <a:lnTo>
                    <a:pt x="8" y="601"/>
                  </a:lnTo>
                  <a:lnTo>
                    <a:pt x="12" y="602"/>
                  </a:lnTo>
                  <a:lnTo>
                    <a:pt x="15" y="602"/>
                  </a:lnTo>
                  <a:lnTo>
                    <a:pt x="75" y="602"/>
                  </a:lnTo>
                  <a:lnTo>
                    <a:pt x="195" y="602"/>
                  </a:lnTo>
                  <a:lnTo>
                    <a:pt x="285" y="602"/>
                  </a:lnTo>
                  <a:lnTo>
                    <a:pt x="406" y="602"/>
                  </a:lnTo>
                  <a:lnTo>
                    <a:pt x="496" y="602"/>
                  </a:lnTo>
                  <a:lnTo>
                    <a:pt x="617" y="602"/>
                  </a:lnTo>
                  <a:lnTo>
                    <a:pt x="707" y="602"/>
                  </a:lnTo>
                  <a:lnTo>
                    <a:pt x="828" y="602"/>
                  </a:lnTo>
                  <a:lnTo>
                    <a:pt x="888" y="602"/>
                  </a:lnTo>
                  <a:lnTo>
                    <a:pt x="891" y="602"/>
                  </a:lnTo>
                  <a:lnTo>
                    <a:pt x="893" y="601"/>
                  </a:lnTo>
                  <a:lnTo>
                    <a:pt x="896" y="600"/>
                  </a:lnTo>
                  <a:lnTo>
                    <a:pt x="899" y="598"/>
                  </a:lnTo>
                  <a:lnTo>
                    <a:pt x="900" y="596"/>
                  </a:lnTo>
                  <a:lnTo>
                    <a:pt x="902" y="593"/>
                  </a:lnTo>
                  <a:lnTo>
                    <a:pt x="902" y="591"/>
                  </a:lnTo>
                  <a:lnTo>
                    <a:pt x="903" y="587"/>
                  </a:lnTo>
                  <a:lnTo>
                    <a:pt x="902" y="584"/>
                  </a:lnTo>
                  <a:lnTo>
                    <a:pt x="902" y="581"/>
                  </a:lnTo>
                  <a:lnTo>
                    <a:pt x="900" y="579"/>
                  </a:lnTo>
                  <a:lnTo>
                    <a:pt x="899" y="577"/>
                  </a:lnTo>
                  <a:lnTo>
                    <a:pt x="896" y="575"/>
                  </a:lnTo>
                  <a:lnTo>
                    <a:pt x="893" y="573"/>
                  </a:lnTo>
                  <a:lnTo>
                    <a:pt x="891" y="572"/>
                  </a:lnTo>
                  <a:lnTo>
                    <a:pt x="888" y="57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339" name="CustomShape 14"/>
          <p:cNvSpPr/>
          <p:nvPr/>
        </p:nvSpPr>
        <p:spPr>
          <a:xfrm>
            <a:off x="6539040" y="3218040"/>
            <a:ext cx="973800" cy="9738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40" name="CustomShape 15"/>
          <p:cNvSpPr/>
          <p:nvPr/>
        </p:nvSpPr>
        <p:spPr>
          <a:xfrm>
            <a:off x="6634080" y="3313080"/>
            <a:ext cx="784080" cy="78408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2232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41" name="CustomShape 16"/>
          <p:cNvSpPr/>
          <p:nvPr/>
        </p:nvSpPr>
        <p:spPr>
          <a:xfrm>
            <a:off x="6910560" y="3555360"/>
            <a:ext cx="231120" cy="299160"/>
          </a:xfrm>
          <a:custGeom>
            <a:avLst/>
            <a:gdLst/>
            <a:ahLst/>
            <a:rect l="l" t="t" r="r" b="b"/>
            <a:pathLst>
              <a:path w="553" h="722">
                <a:moveTo>
                  <a:pt x="349" y="205"/>
                </a:moveTo>
                <a:lnTo>
                  <a:pt x="349" y="12"/>
                </a:lnTo>
                <a:lnTo>
                  <a:pt x="542" y="205"/>
                </a:lnTo>
                <a:lnTo>
                  <a:pt x="349" y="205"/>
                </a:lnTo>
                <a:close/>
                <a:moveTo>
                  <a:pt x="444" y="313"/>
                </a:moveTo>
                <a:lnTo>
                  <a:pt x="323" y="313"/>
                </a:lnTo>
                <a:lnTo>
                  <a:pt x="318" y="312"/>
                </a:lnTo>
                <a:lnTo>
                  <a:pt x="315" y="310"/>
                </a:lnTo>
                <a:lnTo>
                  <a:pt x="312" y="306"/>
                </a:lnTo>
                <a:lnTo>
                  <a:pt x="311" y="301"/>
                </a:lnTo>
                <a:lnTo>
                  <a:pt x="312" y="297"/>
                </a:lnTo>
                <a:lnTo>
                  <a:pt x="315" y="293"/>
                </a:lnTo>
                <a:lnTo>
                  <a:pt x="318" y="290"/>
                </a:lnTo>
                <a:lnTo>
                  <a:pt x="323" y="289"/>
                </a:lnTo>
                <a:lnTo>
                  <a:pt x="444" y="289"/>
                </a:lnTo>
                <a:lnTo>
                  <a:pt x="449" y="290"/>
                </a:lnTo>
                <a:lnTo>
                  <a:pt x="452" y="293"/>
                </a:lnTo>
                <a:lnTo>
                  <a:pt x="455" y="297"/>
                </a:lnTo>
                <a:lnTo>
                  <a:pt x="456" y="301"/>
                </a:lnTo>
                <a:lnTo>
                  <a:pt x="455" y="306"/>
                </a:lnTo>
                <a:lnTo>
                  <a:pt x="452" y="310"/>
                </a:lnTo>
                <a:lnTo>
                  <a:pt x="449" y="312"/>
                </a:lnTo>
                <a:lnTo>
                  <a:pt x="444" y="313"/>
                </a:lnTo>
                <a:close/>
                <a:moveTo>
                  <a:pt x="444" y="433"/>
                </a:moveTo>
                <a:lnTo>
                  <a:pt x="323" y="433"/>
                </a:lnTo>
                <a:lnTo>
                  <a:pt x="318" y="432"/>
                </a:lnTo>
                <a:lnTo>
                  <a:pt x="315" y="430"/>
                </a:lnTo>
                <a:lnTo>
                  <a:pt x="312" y="426"/>
                </a:lnTo>
                <a:lnTo>
                  <a:pt x="311" y="421"/>
                </a:lnTo>
                <a:lnTo>
                  <a:pt x="312" y="417"/>
                </a:lnTo>
                <a:lnTo>
                  <a:pt x="315" y="413"/>
                </a:lnTo>
                <a:lnTo>
                  <a:pt x="318" y="410"/>
                </a:lnTo>
                <a:lnTo>
                  <a:pt x="323" y="409"/>
                </a:lnTo>
                <a:lnTo>
                  <a:pt x="444" y="409"/>
                </a:lnTo>
                <a:lnTo>
                  <a:pt x="449" y="410"/>
                </a:lnTo>
                <a:lnTo>
                  <a:pt x="452" y="413"/>
                </a:lnTo>
                <a:lnTo>
                  <a:pt x="455" y="417"/>
                </a:lnTo>
                <a:lnTo>
                  <a:pt x="456" y="421"/>
                </a:lnTo>
                <a:lnTo>
                  <a:pt x="455" y="426"/>
                </a:lnTo>
                <a:lnTo>
                  <a:pt x="452" y="430"/>
                </a:lnTo>
                <a:lnTo>
                  <a:pt x="449" y="432"/>
                </a:lnTo>
                <a:lnTo>
                  <a:pt x="444" y="433"/>
                </a:lnTo>
                <a:close/>
                <a:moveTo>
                  <a:pt x="444" y="578"/>
                </a:moveTo>
                <a:lnTo>
                  <a:pt x="323" y="578"/>
                </a:lnTo>
                <a:lnTo>
                  <a:pt x="318" y="577"/>
                </a:lnTo>
                <a:lnTo>
                  <a:pt x="315" y="574"/>
                </a:lnTo>
                <a:lnTo>
                  <a:pt x="312" y="571"/>
                </a:lnTo>
                <a:lnTo>
                  <a:pt x="311" y="566"/>
                </a:lnTo>
                <a:lnTo>
                  <a:pt x="312" y="561"/>
                </a:lnTo>
                <a:lnTo>
                  <a:pt x="315" y="558"/>
                </a:lnTo>
                <a:lnTo>
                  <a:pt x="318" y="555"/>
                </a:lnTo>
                <a:lnTo>
                  <a:pt x="323" y="554"/>
                </a:lnTo>
                <a:lnTo>
                  <a:pt x="444" y="554"/>
                </a:lnTo>
                <a:lnTo>
                  <a:pt x="449" y="555"/>
                </a:lnTo>
                <a:lnTo>
                  <a:pt x="452" y="558"/>
                </a:lnTo>
                <a:lnTo>
                  <a:pt x="455" y="561"/>
                </a:lnTo>
                <a:lnTo>
                  <a:pt x="456" y="566"/>
                </a:lnTo>
                <a:lnTo>
                  <a:pt x="455" y="571"/>
                </a:lnTo>
                <a:lnTo>
                  <a:pt x="452" y="574"/>
                </a:lnTo>
                <a:lnTo>
                  <a:pt x="449" y="577"/>
                </a:lnTo>
                <a:lnTo>
                  <a:pt x="444" y="578"/>
                </a:lnTo>
                <a:close/>
                <a:moveTo>
                  <a:pt x="271" y="249"/>
                </a:moveTo>
                <a:lnTo>
                  <a:pt x="194" y="325"/>
                </a:lnTo>
                <a:lnTo>
                  <a:pt x="190" y="327"/>
                </a:lnTo>
                <a:lnTo>
                  <a:pt x="186" y="328"/>
                </a:lnTo>
                <a:lnTo>
                  <a:pt x="181" y="327"/>
                </a:lnTo>
                <a:lnTo>
                  <a:pt x="178" y="325"/>
                </a:lnTo>
                <a:lnTo>
                  <a:pt x="132" y="280"/>
                </a:lnTo>
                <a:lnTo>
                  <a:pt x="129" y="275"/>
                </a:lnTo>
                <a:lnTo>
                  <a:pt x="128" y="270"/>
                </a:lnTo>
                <a:lnTo>
                  <a:pt x="129" y="266"/>
                </a:lnTo>
                <a:lnTo>
                  <a:pt x="132" y="262"/>
                </a:lnTo>
                <a:lnTo>
                  <a:pt x="136" y="260"/>
                </a:lnTo>
                <a:lnTo>
                  <a:pt x="140" y="259"/>
                </a:lnTo>
                <a:lnTo>
                  <a:pt x="145" y="260"/>
                </a:lnTo>
                <a:lnTo>
                  <a:pt x="149" y="262"/>
                </a:lnTo>
                <a:lnTo>
                  <a:pt x="186" y="299"/>
                </a:lnTo>
                <a:lnTo>
                  <a:pt x="253" y="232"/>
                </a:lnTo>
                <a:lnTo>
                  <a:pt x="258" y="230"/>
                </a:lnTo>
                <a:lnTo>
                  <a:pt x="262" y="229"/>
                </a:lnTo>
                <a:lnTo>
                  <a:pt x="267" y="230"/>
                </a:lnTo>
                <a:lnTo>
                  <a:pt x="271" y="232"/>
                </a:lnTo>
                <a:lnTo>
                  <a:pt x="273" y="236"/>
                </a:lnTo>
                <a:lnTo>
                  <a:pt x="274" y="240"/>
                </a:lnTo>
                <a:lnTo>
                  <a:pt x="273" y="245"/>
                </a:lnTo>
                <a:lnTo>
                  <a:pt x="271" y="249"/>
                </a:lnTo>
                <a:close/>
                <a:moveTo>
                  <a:pt x="271" y="386"/>
                </a:moveTo>
                <a:lnTo>
                  <a:pt x="194" y="461"/>
                </a:lnTo>
                <a:lnTo>
                  <a:pt x="190" y="464"/>
                </a:lnTo>
                <a:lnTo>
                  <a:pt x="186" y="465"/>
                </a:lnTo>
                <a:lnTo>
                  <a:pt x="181" y="464"/>
                </a:lnTo>
                <a:lnTo>
                  <a:pt x="178" y="461"/>
                </a:lnTo>
                <a:lnTo>
                  <a:pt x="132" y="415"/>
                </a:lnTo>
                <a:lnTo>
                  <a:pt x="129" y="411"/>
                </a:lnTo>
                <a:lnTo>
                  <a:pt x="128" y="407"/>
                </a:lnTo>
                <a:lnTo>
                  <a:pt x="129" y="403"/>
                </a:lnTo>
                <a:lnTo>
                  <a:pt x="132" y="399"/>
                </a:lnTo>
                <a:lnTo>
                  <a:pt x="136" y="396"/>
                </a:lnTo>
                <a:lnTo>
                  <a:pt x="140" y="395"/>
                </a:lnTo>
                <a:lnTo>
                  <a:pt x="145" y="396"/>
                </a:lnTo>
                <a:lnTo>
                  <a:pt x="149" y="399"/>
                </a:lnTo>
                <a:lnTo>
                  <a:pt x="186" y="436"/>
                </a:lnTo>
                <a:lnTo>
                  <a:pt x="253" y="368"/>
                </a:lnTo>
                <a:lnTo>
                  <a:pt x="258" y="365"/>
                </a:lnTo>
                <a:lnTo>
                  <a:pt x="262" y="365"/>
                </a:lnTo>
                <a:lnTo>
                  <a:pt x="267" y="365"/>
                </a:lnTo>
                <a:lnTo>
                  <a:pt x="271" y="368"/>
                </a:lnTo>
                <a:lnTo>
                  <a:pt x="273" y="372"/>
                </a:lnTo>
                <a:lnTo>
                  <a:pt x="274" y="376"/>
                </a:lnTo>
                <a:lnTo>
                  <a:pt x="273" y="381"/>
                </a:lnTo>
                <a:lnTo>
                  <a:pt x="271" y="386"/>
                </a:lnTo>
                <a:close/>
                <a:moveTo>
                  <a:pt x="271" y="522"/>
                </a:moveTo>
                <a:lnTo>
                  <a:pt x="194" y="599"/>
                </a:lnTo>
                <a:lnTo>
                  <a:pt x="190" y="601"/>
                </a:lnTo>
                <a:lnTo>
                  <a:pt x="186" y="602"/>
                </a:lnTo>
                <a:lnTo>
                  <a:pt x="181" y="601"/>
                </a:lnTo>
                <a:lnTo>
                  <a:pt x="178" y="599"/>
                </a:lnTo>
                <a:lnTo>
                  <a:pt x="132" y="553"/>
                </a:lnTo>
                <a:lnTo>
                  <a:pt x="129" y="549"/>
                </a:lnTo>
                <a:lnTo>
                  <a:pt x="128" y="545"/>
                </a:lnTo>
                <a:lnTo>
                  <a:pt x="129" y="540"/>
                </a:lnTo>
                <a:lnTo>
                  <a:pt x="132" y="535"/>
                </a:lnTo>
                <a:lnTo>
                  <a:pt x="136" y="533"/>
                </a:lnTo>
                <a:lnTo>
                  <a:pt x="140" y="532"/>
                </a:lnTo>
                <a:lnTo>
                  <a:pt x="145" y="533"/>
                </a:lnTo>
                <a:lnTo>
                  <a:pt x="149" y="535"/>
                </a:lnTo>
                <a:lnTo>
                  <a:pt x="186" y="572"/>
                </a:lnTo>
                <a:lnTo>
                  <a:pt x="253" y="505"/>
                </a:lnTo>
                <a:lnTo>
                  <a:pt x="258" y="502"/>
                </a:lnTo>
                <a:lnTo>
                  <a:pt x="262" y="501"/>
                </a:lnTo>
                <a:lnTo>
                  <a:pt x="267" y="502"/>
                </a:lnTo>
                <a:lnTo>
                  <a:pt x="271" y="505"/>
                </a:lnTo>
                <a:lnTo>
                  <a:pt x="273" y="509"/>
                </a:lnTo>
                <a:lnTo>
                  <a:pt x="274" y="513"/>
                </a:lnTo>
                <a:lnTo>
                  <a:pt x="273" y="518"/>
                </a:lnTo>
                <a:lnTo>
                  <a:pt x="271" y="522"/>
                </a:lnTo>
                <a:close/>
                <a:moveTo>
                  <a:pt x="550" y="196"/>
                </a:moveTo>
                <a:lnTo>
                  <a:pt x="357" y="3"/>
                </a:lnTo>
                <a:lnTo>
                  <a:pt x="353" y="1"/>
                </a:lnTo>
                <a:lnTo>
                  <a:pt x="349" y="0"/>
                </a:lnTo>
                <a:lnTo>
                  <a:pt x="12" y="0"/>
                </a:lnTo>
                <a:lnTo>
                  <a:pt x="7" y="1"/>
                </a:lnTo>
                <a:lnTo>
                  <a:pt x="4" y="3"/>
                </a:lnTo>
                <a:lnTo>
                  <a:pt x="1" y="7"/>
                </a:lnTo>
                <a:lnTo>
                  <a:pt x="0" y="12"/>
                </a:lnTo>
                <a:lnTo>
                  <a:pt x="0" y="711"/>
                </a:lnTo>
                <a:lnTo>
                  <a:pt x="1" y="715"/>
                </a:lnTo>
                <a:lnTo>
                  <a:pt x="4" y="719"/>
                </a:lnTo>
                <a:lnTo>
                  <a:pt x="7" y="721"/>
                </a:lnTo>
                <a:lnTo>
                  <a:pt x="12" y="722"/>
                </a:lnTo>
                <a:lnTo>
                  <a:pt x="542" y="722"/>
                </a:lnTo>
                <a:lnTo>
                  <a:pt x="546" y="721"/>
                </a:lnTo>
                <a:lnTo>
                  <a:pt x="550" y="719"/>
                </a:lnTo>
                <a:lnTo>
                  <a:pt x="552" y="715"/>
                </a:lnTo>
                <a:lnTo>
                  <a:pt x="553" y="711"/>
                </a:lnTo>
                <a:lnTo>
                  <a:pt x="553" y="205"/>
                </a:lnTo>
                <a:lnTo>
                  <a:pt x="552" y="200"/>
                </a:lnTo>
                <a:lnTo>
                  <a:pt x="550" y="19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42" name="CustomShape 17"/>
          <p:cNvSpPr/>
          <p:nvPr/>
        </p:nvSpPr>
        <p:spPr>
          <a:xfrm>
            <a:off x="2818080" y="3218040"/>
            <a:ext cx="973800" cy="9738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43" name="CustomShape 18"/>
          <p:cNvSpPr/>
          <p:nvPr/>
        </p:nvSpPr>
        <p:spPr>
          <a:xfrm>
            <a:off x="2913120" y="3313080"/>
            <a:ext cx="784080" cy="78408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2232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344" name="Group 19"/>
          <p:cNvGrpSpPr/>
          <p:nvPr/>
        </p:nvGrpSpPr>
        <p:grpSpPr>
          <a:xfrm>
            <a:off x="3169080" y="3568320"/>
            <a:ext cx="271800" cy="273600"/>
            <a:chOff x="3169080" y="3568320"/>
            <a:chExt cx="271800" cy="273600"/>
          </a:xfrm>
        </p:grpSpPr>
        <p:sp>
          <p:nvSpPr>
            <p:cNvPr id="345" name="CustomShape 20"/>
            <p:cNvSpPr/>
            <p:nvPr/>
          </p:nvSpPr>
          <p:spPr>
            <a:xfrm>
              <a:off x="3169080" y="3568320"/>
              <a:ext cx="271800" cy="273600"/>
            </a:xfrm>
            <a:custGeom>
              <a:avLst/>
              <a:gdLst/>
              <a:ahLst/>
              <a:rect l="l" t="t" r="r" b="b"/>
              <a:pathLst>
                <a:path w="903" h="903">
                  <a:moveTo>
                    <a:pt x="813" y="496"/>
                  </a:moveTo>
                  <a:lnTo>
                    <a:pt x="812" y="500"/>
                  </a:lnTo>
                  <a:lnTo>
                    <a:pt x="811" y="502"/>
                  </a:lnTo>
                  <a:lnTo>
                    <a:pt x="810" y="505"/>
                  </a:lnTo>
                  <a:lnTo>
                    <a:pt x="808" y="507"/>
                  </a:lnTo>
                  <a:lnTo>
                    <a:pt x="806" y="509"/>
                  </a:lnTo>
                  <a:lnTo>
                    <a:pt x="804" y="510"/>
                  </a:lnTo>
                  <a:lnTo>
                    <a:pt x="800" y="511"/>
                  </a:lnTo>
                  <a:lnTo>
                    <a:pt x="797" y="511"/>
                  </a:lnTo>
                  <a:lnTo>
                    <a:pt x="105" y="511"/>
                  </a:lnTo>
                  <a:lnTo>
                    <a:pt x="102" y="511"/>
                  </a:lnTo>
                  <a:lnTo>
                    <a:pt x="99" y="510"/>
                  </a:lnTo>
                  <a:lnTo>
                    <a:pt x="97" y="509"/>
                  </a:lnTo>
                  <a:lnTo>
                    <a:pt x="95" y="507"/>
                  </a:lnTo>
                  <a:lnTo>
                    <a:pt x="93" y="505"/>
                  </a:lnTo>
                  <a:lnTo>
                    <a:pt x="92" y="502"/>
                  </a:lnTo>
                  <a:lnTo>
                    <a:pt x="90" y="500"/>
                  </a:lnTo>
                  <a:lnTo>
                    <a:pt x="90" y="496"/>
                  </a:lnTo>
                  <a:lnTo>
                    <a:pt x="90" y="316"/>
                  </a:lnTo>
                  <a:lnTo>
                    <a:pt x="90" y="105"/>
                  </a:lnTo>
                  <a:lnTo>
                    <a:pt x="90" y="102"/>
                  </a:lnTo>
                  <a:lnTo>
                    <a:pt x="92" y="100"/>
                  </a:lnTo>
                  <a:lnTo>
                    <a:pt x="93" y="96"/>
                  </a:lnTo>
                  <a:lnTo>
                    <a:pt x="95" y="94"/>
                  </a:lnTo>
                  <a:lnTo>
                    <a:pt x="97" y="92"/>
                  </a:lnTo>
                  <a:lnTo>
                    <a:pt x="99" y="91"/>
                  </a:lnTo>
                  <a:lnTo>
                    <a:pt x="102" y="90"/>
                  </a:lnTo>
                  <a:lnTo>
                    <a:pt x="105" y="90"/>
                  </a:lnTo>
                  <a:lnTo>
                    <a:pt x="798" y="90"/>
                  </a:lnTo>
                  <a:lnTo>
                    <a:pt x="800" y="90"/>
                  </a:lnTo>
                  <a:lnTo>
                    <a:pt x="804" y="91"/>
                  </a:lnTo>
                  <a:lnTo>
                    <a:pt x="806" y="92"/>
                  </a:lnTo>
                  <a:lnTo>
                    <a:pt x="808" y="94"/>
                  </a:lnTo>
                  <a:lnTo>
                    <a:pt x="810" y="96"/>
                  </a:lnTo>
                  <a:lnTo>
                    <a:pt x="811" y="100"/>
                  </a:lnTo>
                  <a:lnTo>
                    <a:pt x="812" y="102"/>
                  </a:lnTo>
                  <a:lnTo>
                    <a:pt x="813" y="105"/>
                  </a:lnTo>
                  <a:lnTo>
                    <a:pt x="813" y="496"/>
                  </a:lnTo>
                  <a:close/>
                  <a:moveTo>
                    <a:pt x="888" y="0"/>
                  </a:moveTo>
                  <a:lnTo>
                    <a:pt x="15" y="0"/>
                  </a:lnTo>
                  <a:lnTo>
                    <a:pt x="12" y="0"/>
                  </a:lnTo>
                  <a:lnTo>
                    <a:pt x="9" y="1"/>
                  </a:lnTo>
                  <a:lnTo>
                    <a:pt x="7" y="2"/>
                  </a:lnTo>
                  <a:lnTo>
                    <a:pt x="5" y="4"/>
                  </a:lnTo>
                  <a:lnTo>
                    <a:pt x="2" y="6"/>
                  </a:lnTo>
                  <a:lnTo>
                    <a:pt x="1" y="8"/>
                  </a:lnTo>
                  <a:lnTo>
                    <a:pt x="0" y="12"/>
                  </a:lnTo>
                  <a:lnTo>
                    <a:pt x="0" y="15"/>
                  </a:lnTo>
                  <a:lnTo>
                    <a:pt x="0" y="587"/>
                  </a:lnTo>
                  <a:lnTo>
                    <a:pt x="0" y="590"/>
                  </a:lnTo>
                  <a:lnTo>
                    <a:pt x="1" y="593"/>
                  </a:lnTo>
                  <a:lnTo>
                    <a:pt x="2" y="595"/>
                  </a:lnTo>
                  <a:lnTo>
                    <a:pt x="5" y="597"/>
                  </a:lnTo>
                  <a:lnTo>
                    <a:pt x="7" y="599"/>
                  </a:lnTo>
                  <a:lnTo>
                    <a:pt x="9" y="601"/>
                  </a:lnTo>
                  <a:lnTo>
                    <a:pt x="12" y="602"/>
                  </a:lnTo>
                  <a:lnTo>
                    <a:pt x="15" y="602"/>
                  </a:lnTo>
                  <a:lnTo>
                    <a:pt x="437" y="602"/>
                  </a:lnTo>
                  <a:lnTo>
                    <a:pt x="437" y="701"/>
                  </a:lnTo>
                  <a:lnTo>
                    <a:pt x="260" y="877"/>
                  </a:lnTo>
                  <a:lnTo>
                    <a:pt x="259" y="879"/>
                  </a:lnTo>
                  <a:lnTo>
                    <a:pt x="257" y="883"/>
                  </a:lnTo>
                  <a:lnTo>
                    <a:pt x="256" y="885"/>
                  </a:lnTo>
                  <a:lnTo>
                    <a:pt x="256" y="888"/>
                  </a:lnTo>
                  <a:lnTo>
                    <a:pt x="256" y="891"/>
                  </a:lnTo>
                  <a:lnTo>
                    <a:pt x="257" y="893"/>
                  </a:lnTo>
                  <a:lnTo>
                    <a:pt x="259" y="897"/>
                  </a:lnTo>
                  <a:lnTo>
                    <a:pt x="260" y="899"/>
                  </a:lnTo>
                  <a:lnTo>
                    <a:pt x="263" y="901"/>
                  </a:lnTo>
                  <a:lnTo>
                    <a:pt x="265" y="902"/>
                  </a:lnTo>
                  <a:lnTo>
                    <a:pt x="268" y="903"/>
                  </a:lnTo>
                  <a:lnTo>
                    <a:pt x="271" y="903"/>
                  </a:lnTo>
                  <a:lnTo>
                    <a:pt x="274" y="903"/>
                  </a:lnTo>
                  <a:lnTo>
                    <a:pt x="277" y="902"/>
                  </a:lnTo>
                  <a:lnTo>
                    <a:pt x="279" y="901"/>
                  </a:lnTo>
                  <a:lnTo>
                    <a:pt x="281" y="899"/>
                  </a:lnTo>
                  <a:lnTo>
                    <a:pt x="452" y="728"/>
                  </a:lnTo>
                  <a:lnTo>
                    <a:pt x="621" y="899"/>
                  </a:lnTo>
                  <a:lnTo>
                    <a:pt x="623" y="901"/>
                  </a:lnTo>
                  <a:lnTo>
                    <a:pt x="627" y="902"/>
                  </a:lnTo>
                  <a:lnTo>
                    <a:pt x="629" y="903"/>
                  </a:lnTo>
                  <a:lnTo>
                    <a:pt x="632" y="903"/>
                  </a:lnTo>
                  <a:lnTo>
                    <a:pt x="635" y="903"/>
                  </a:lnTo>
                  <a:lnTo>
                    <a:pt x="637" y="902"/>
                  </a:lnTo>
                  <a:lnTo>
                    <a:pt x="641" y="901"/>
                  </a:lnTo>
                  <a:lnTo>
                    <a:pt x="643" y="899"/>
                  </a:lnTo>
                  <a:lnTo>
                    <a:pt x="645" y="897"/>
                  </a:lnTo>
                  <a:lnTo>
                    <a:pt x="646" y="893"/>
                  </a:lnTo>
                  <a:lnTo>
                    <a:pt x="647" y="891"/>
                  </a:lnTo>
                  <a:lnTo>
                    <a:pt x="647" y="888"/>
                  </a:lnTo>
                  <a:lnTo>
                    <a:pt x="647" y="885"/>
                  </a:lnTo>
                  <a:lnTo>
                    <a:pt x="646" y="883"/>
                  </a:lnTo>
                  <a:lnTo>
                    <a:pt x="645" y="879"/>
                  </a:lnTo>
                  <a:lnTo>
                    <a:pt x="643" y="877"/>
                  </a:lnTo>
                  <a:lnTo>
                    <a:pt x="467" y="701"/>
                  </a:lnTo>
                  <a:lnTo>
                    <a:pt x="467" y="602"/>
                  </a:lnTo>
                  <a:lnTo>
                    <a:pt x="888" y="602"/>
                  </a:lnTo>
                  <a:lnTo>
                    <a:pt x="892" y="602"/>
                  </a:lnTo>
                  <a:lnTo>
                    <a:pt x="894" y="601"/>
                  </a:lnTo>
                  <a:lnTo>
                    <a:pt x="897" y="599"/>
                  </a:lnTo>
                  <a:lnTo>
                    <a:pt x="899" y="597"/>
                  </a:lnTo>
                  <a:lnTo>
                    <a:pt x="900" y="595"/>
                  </a:lnTo>
                  <a:lnTo>
                    <a:pt x="902" y="593"/>
                  </a:lnTo>
                  <a:lnTo>
                    <a:pt x="902" y="590"/>
                  </a:lnTo>
                  <a:lnTo>
                    <a:pt x="903" y="587"/>
                  </a:lnTo>
                  <a:lnTo>
                    <a:pt x="903" y="15"/>
                  </a:lnTo>
                  <a:lnTo>
                    <a:pt x="902" y="12"/>
                  </a:lnTo>
                  <a:lnTo>
                    <a:pt x="902" y="8"/>
                  </a:lnTo>
                  <a:lnTo>
                    <a:pt x="900" y="6"/>
                  </a:lnTo>
                  <a:lnTo>
                    <a:pt x="899" y="4"/>
                  </a:lnTo>
                  <a:lnTo>
                    <a:pt x="897" y="2"/>
                  </a:lnTo>
                  <a:lnTo>
                    <a:pt x="894" y="1"/>
                  </a:lnTo>
                  <a:lnTo>
                    <a:pt x="892" y="0"/>
                  </a:lnTo>
                  <a:lnTo>
                    <a:pt x="888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46" name="CustomShape 21"/>
            <p:cNvSpPr/>
            <p:nvPr/>
          </p:nvSpPr>
          <p:spPr>
            <a:xfrm>
              <a:off x="3196080" y="3622680"/>
              <a:ext cx="190440" cy="69120"/>
            </a:xfrm>
            <a:custGeom>
              <a:avLst/>
              <a:gdLst/>
              <a:ahLst/>
              <a:rect l="l" t="t" r="r" b="b"/>
              <a:pathLst>
                <a:path w="632" h="226">
                  <a:moveTo>
                    <a:pt x="15" y="151"/>
                  </a:moveTo>
                  <a:lnTo>
                    <a:pt x="151" y="151"/>
                  </a:lnTo>
                  <a:lnTo>
                    <a:pt x="154" y="150"/>
                  </a:lnTo>
                  <a:lnTo>
                    <a:pt x="157" y="149"/>
                  </a:lnTo>
                  <a:lnTo>
                    <a:pt x="159" y="148"/>
                  </a:lnTo>
                  <a:lnTo>
                    <a:pt x="161" y="146"/>
                  </a:lnTo>
                  <a:lnTo>
                    <a:pt x="230" y="75"/>
                  </a:lnTo>
                  <a:lnTo>
                    <a:pt x="288" y="217"/>
                  </a:lnTo>
                  <a:lnTo>
                    <a:pt x="289" y="220"/>
                  </a:lnTo>
                  <a:lnTo>
                    <a:pt x="292" y="223"/>
                  </a:lnTo>
                  <a:lnTo>
                    <a:pt x="294" y="224"/>
                  </a:lnTo>
                  <a:lnTo>
                    <a:pt x="299" y="226"/>
                  </a:lnTo>
                  <a:lnTo>
                    <a:pt x="300" y="226"/>
                  </a:lnTo>
                  <a:lnTo>
                    <a:pt x="302" y="226"/>
                  </a:lnTo>
                  <a:lnTo>
                    <a:pt x="304" y="226"/>
                  </a:lnTo>
                  <a:lnTo>
                    <a:pt x="307" y="225"/>
                  </a:lnTo>
                  <a:lnTo>
                    <a:pt x="309" y="223"/>
                  </a:lnTo>
                  <a:lnTo>
                    <a:pt x="313" y="222"/>
                  </a:lnTo>
                  <a:lnTo>
                    <a:pt x="407" y="127"/>
                  </a:lnTo>
                  <a:lnTo>
                    <a:pt x="471" y="191"/>
                  </a:lnTo>
                  <a:lnTo>
                    <a:pt x="473" y="193"/>
                  </a:lnTo>
                  <a:lnTo>
                    <a:pt x="477" y="195"/>
                  </a:lnTo>
                  <a:lnTo>
                    <a:pt x="480" y="196"/>
                  </a:lnTo>
                  <a:lnTo>
                    <a:pt x="483" y="196"/>
                  </a:lnTo>
                  <a:lnTo>
                    <a:pt x="486" y="195"/>
                  </a:lnTo>
                  <a:lnTo>
                    <a:pt x="488" y="194"/>
                  </a:lnTo>
                  <a:lnTo>
                    <a:pt x="492" y="193"/>
                  </a:lnTo>
                  <a:lnTo>
                    <a:pt x="494" y="191"/>
                  </a:lnTo>
                  <a:lnTo>
                    <a:pt x="629" y="25"/>
                  </a:lnTo>
                  <a:lnTo>
                    <a:pt x="631" y="23"/>
                  </a:lnTo>
                  <a:lnTo>
                    <a:pt x="632" y="19"/>
                  </a:lnTo>
                  <a:lnTo>
                    <a:pt x="632" y="16"/>
                  </a:lnTo>
                  <a:lnTo>
                    <a:pt x="632" y="14"/>
                  </a:lnTo>
                  <a:lnTo>
                    <a:pt x="632" y="11"/>
                  </a:lnTo>
                  <a:lnTo>
                    <a:pt x="631" y="9"/>
                  </a:lnTo>
                  <a:lnTo>
                    <a:pt x="629" y="5"/>
                  </a:lnTo>
                  <a:lnTo>
                    <a:pt x="627" y="3"/>
                  </a:lnTo>
                  <a:lnTo>
                    <a:pt x="625" y="2"/>
                  </a:lnTo>
                  <a:lnTo>
                    <a:pt x="621" y="1"/>
                  </a:lnTo>
                  <a:lnTo>
                    <a:pt x="619" y="0"/>
                  </a:lnTo>
                  <a:lnTo>
                    <a:pt x="616" y="0"/>
                  </a:lnTo>
                  <a:lnTo>
                    <a:pt x="613" y="1"/>
                  </a:lnTo>
                  <a:lnTo>
                    <a:pt x="611" y="2"/>
                  </a:lnTo>
                  <a:lnTo>
                    <a:pt x="607" y="3"/>
                  </a:lnTo>
                  <a:lnTo>
                    <a:pt x="605" y="5"/>
                  </a:lnTo>
                  <a:lnTo>
                    <a:pt x="481" y="159"/>
                  </a:lnTo>
                  <a:lnTo>
                    <a:pt x="418" y="95"/>
                  </a:lnTo>
                  <a:lnTo>
                    <a:pt x="415" y="93"/>
                  </a:lnTo>
                  <a:lnTo>
                    <a:pt x="412" y="91"/>
                  </a:lnTo>
                  <a:lnTo>
                    <a:pt x="409" y="91"/>
                  </a:lnTo>
                  <a:lnTo>
                    <a:pt x="407" y="90"/>
                  </a:lnTo>
                  <a:lnTo>
                    <a:pt x="404" y="91"/>
                  </a:lnTo>
                  <a:lnTo>
                    <a:pt x="400" y="91"/>
                  </a:lnTo>
                  <a:lnTo>
                    <a:pt x="398" y="93"/>
                  </a:lnTo>
                  <a:lnTo>
                    <a:pt x="396" y="95"/>
                  </a:lnTo>
                  <a:lnTo>
                    <a:pt x="307" y="185"/>
                  </a:lnTo>
                  <a:lnTo>
                    <a:pt x="249" y="42"/>
                  </a:lnTo>
                  <a:lnTo>
                    <a:pt x="247" y="39"/>
                  </a:lnTo>
                  <a:lnTo>
                    <a:pt x="244" y="36"/>
                  </a:lnTo>
                  <a:lnTo>
                    <a:pt x="242" y="34"/>
                  </a:lnTo>
                  <a:lnTo>
                    <a:pt x="237" y="33"/>
                  </a:lnTo>
                  <a:lnTo>
                    <a:pt x="234" y="33"/>
                  </a:lnTo>
                  <a:lnTo>
                    <a:pt x="230" y="33"/>
                  </a:lnTo>
                  <a:lnTo>
                    <a:pt x="227" y="35"/>
                  </a:lnTo>
                  <a:lnTo>
                    <a:pt x="224" y="38"/>
                  </a:lnTo>
                  <a:lnTo>
                    <a:pt x="144" y="121"/>
                  </a:lnTo>
                  <a:lnTo>
                    <a:pt x="15" y="121"/>
                  </a:lnTo>
                  <a:lnTo>
                    <a:pt x="12" y="121"/>
                  </a:lnTo>
                  <a:lnTo>
                    <a:pt x="9" y="122"/>
                  </a:lnTo>
                  <a:lnTo>
                    <a:pt x="7" y="123"/>
                  </a:lnTo>
                  <a:lnTo>
                    <a:pt x="5" y="126"/>
                  </a:lnTo>
                  <a:lnTo>
                    <a:pt x="3" y="128"/>
                  </a:lnTo>
                  <a:lnTo>
                    <a:pt x="2" y="130"/>
                  </a:lnTo>
                  <a:lnTo>
                    <a:pt x="0" y="133"/>
                  </a:lnTo>
                  <a:lnTo>
                    <a:pt x="0" y="136"/>
                  </a:lnTo>
                  <a:lnTo>
                    <a:pt x="0" y="138"/>
                  </a:lnTo>
                  <a:lnTo>
                    <a:pt x="2" y="142"/>
                  </a:lnTo>
                  <a:lnTo>
                    <a:pt x="3" y="144"/>
                  </a:lnTo>
                  <a:lnTo>
                    <a:pt x="5" y="146"/>
                  </a:lnTo>
                  <a:lnTo>
                    <a:pt x="7" y="148"/>
                  </a:lnTo>
                  <a:lnTo>
                    <a:pt x="9" y="150"/>
                  </a:lnTo>
                  <a:lnTo>
                    <a:pt x="12" y="150"/>
                  </a:lnTo>
                  <a:lnTo>
                    <a:pt x="15" y="151"/>
                  </a:lnTo>
                  <a:lnTo>
                    <a:pt x="15" y="15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347" name="CustomShape 22"/>
          <p:cNvSpPr/>
          <p:nvPr/>
        </p:nvSpPr>
        <p:spPr>
          <a:xfrm>
            <a:off x="4678560" y="3218040"/>
            <a:ext cx="973800" cy="9738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48" name="CustomShape 23"/>
          <p:cNvSpPr/>
          <p:nvPr/>
        </p:nvSpPr>
        <p:spPr>
          <a:xfrm>
            <a:off x="4773600" y="3313080"/>
            <a:ext cx="784080" cy="784080"/>
          </a:xfrm>
          <a:prstGeom prst="ellipse">
            <a:avLst/>
          </a:prstGeom>
          <a:solidFill>
            <a:schemeClr val="accent2"/>
          </a:solidFill>
          <a:ln w="2232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49" name="CustomShape 24"/>
          <p:cNvSpPr/>
          <p:nvPr/>
        </p:nvSpPr>
        <p:spPr>
          <a:xfrm>
            <a:off x="5011560" y="3552120"/>
            <a:ext cx="307800" cy="306000"/>
          </a:xfrm>
          <a:custGeom>
            <a:avLst/>
            <a:gdLst/>
            <a:ahLst/>
            <a:rect l="l" t="t" r="r" b="b"/>
            <a:pathLst>
              <a:path w="902" h="901">
                <a:moveTo>
                  <a:pt x="320" y="580"/>
                </a:moveTo>
                <a:lnTo>
                  <a:pt x="307" y="580"/>
                </a:lnTo>
                <a:lnTo>
                  <a:pt x="294" y="579"/>
                </a:lnTo>
                <a:lnTo>
                  <a:pt x="281" y="577"/>
                </a:lnTo>
                <a:lnTo>
                  <a:pt x="268" y="575"/>
                </a:lnTo>
                <a:lnTo>
                  <a:pt x="256" y="572"/>
                </a:lnTo>
                <a:lnTo>
                  <a:pt x="243" y="569"/>
                </a:lnTo>
                <a:lnTo>
                  <a:pt x="231" y="564"/>
                </a:lnTo>
                <a:lnTo>
                  <a:pt x="219" y="560"/>
                </a:lnTo>
                <a:lnTo>
                  <a:pt x="207" y="555"/>
                </a:lnTo>
                <a:lnTo>
                  <a:pt x="197" y="549"/>
                </a:lnTo>
                <a:lnTo>
                  <a:pt x="186" y="543"/>
                </a:lnTo>
                <a:lnTo>
                  <a:pt x="175" y="535"/>
                </a:lnTo>
                <a:lnTo>
                  <a:pt x="164" y="529"/>
                </a:lnTo>
                <a:lnTo>
                  <a:pt x="155" y="520"/>
                </a:lnTo>
                <a:lnTo>
                  <a:pt x="145" y="513"/>
                </a:lnTo>
                <a:lnTo>
                  <a:pt x="136" y="504"/>
                </a:lnTo>
                <a:lnTo>
                  <a:pt x="128" y="495"/>
                </a:lnTo>
                <a:lnTo>
                  <a:pt x="119" y="486"/>
                </a:lnTo>
                <a:lnTo>
                  <a:pt x="112" y="475"/>
                </a:lnTo>
                <a:lnTo>
                  <a:pt x="104" y="466"/>
                </a:lnTo>
                <a:lnTo>
                  <a:pt x="98" y="455"/>
                </a:lnTo>
                <a:lnTo>
                  <a:pt x="91" y="444"/>
                </a:lnTo>
                <a:lnTo>
                  <a:pt x="86" y="432"/>
                </a:lnTo>
                <a:lnTo>
                  <a:pt x="81" y="422"/>
                </a:lnTo>
                <a:lnTo>
                  <a:pt x="76" y="410"/>
                </a:lnTo>
                <a:lnTo>
                  <a:pt x="72" y="397"/>
                </a:lnTo>
                <a:lnTo>
                  <a:pt x="69" y="385"/>
                </a:lnTo>
                <a:lnTo>
                  <a:pt x="66" y="372"/>
                </a:lnTo>
                <a:lnTo>
                  <a:pt x="64" y="360"/>
                </a:lnTo>
                <a:lnTo>
                  <a:pt x="61" y="347"/>
                </a:lnTo>
                <a:lnTo>
                  <a:pt x="60" y="334"/>
                </a:lnTo>
                <a:lnTo>
                  <a:pt x="60" y="320"/>
                </a:lnTo>
                <a:lnTo>
                  <a:pt x="60" y="307"/>
                </a:lnTo>
                <a:lnTo>
                  <a:pt x="61" y="294"/>
                </a:lnTo>
                <a:lnTo>
                  <a:pt x="64" y="281"/>
                </a:lnTo>
                <a:lnTo>
                  <a:pt x="66" y="268"/>
                </a:lnTo>
                <a:lnTo>
                  <a:pt x="69" y="256"/>
                </a:lnTo>
                <a:lnTo>
                  <a:pt x="72" y="243"/>
                </a:lnTo>
                <a:lnTo>
                  <a:pt x="76" y="231"/>
                </a:lnTo>
                <a:lnTo>
                  <a:pt x="81" y="219"/>
                </a:lnTo>
                <a:lnTo>
                  <a:pt x="86" y="207"/>
                </a:lnTo>
                <a:lnTo>
                  <a:pt x="91" y="197"/>
                </a:lnTo>
                <a:lnTo>
                  <a:pt x="98" y="186"/>
                </a:lnTo>
                <a:lnTo>
                  <a:pt x="104" y="175"/>
                </a:lnTo>
                <a:lnTo>
                  <a:pt x="112" y="164"/>
                </a:lnTo>
                <a:lnTo>
                  <a:pt x="119" y="155"/>
                </a:lnTo>
                <a:lnTo>
                  <a:pt x="128" y="145"/>
                </a:lnTo>
                <a:lnTo>
                  <a:pt x="136" y="137"/>
                </a:lnTo>
                <a:lnTo>
                  <a:pt x="145" y="128"/>
                </a:lnTo>
                <a:lnTo>
                  <a:pt x="155" y="119"/>
                </a:lnTo>
                <a:lnTo>
                  <a:pt x="164" y="112"/>
                </a:lnTo>
                <a:lnTo>
                  <a:pt x="175" y="104"/>
                </a:lnTo>
                <a:lnTo>
                  <a:pt x="186" y="98"/>
                </a:lnTo>
                <a:lnTo>
                  <a:pt x="197" y="92"/>
                </a:lnTo>
                <a:lnTo>
                  <a:pt x="207" y="86"/>
                </a:lnTo>
                <a:lnTo>
                  <a:pt x="219" y="81"/>
                </a:lnTo>
                <a:lnTo>
                  <a:pt x="231" y="77"/>
                </a:lnTo>
                <a:lnTo>
                  <a:pt x="243" y="72"/>
                </a:lnTo>
                <a:lnTo>
                  <a:pt x="256" y="69"/>
                </a:lnTo>
                <a:lnTo>
                  <a:pt x="268" y="66"/>
                </a:lnTo>
                <a:lnTo>
                  <a:pt x="281" y="64"/>
                </a:lnTo>
                <a:lnTo>
                  <a:pt x="294" y="61"/>
                </a:lnTo>
                <a:lnTo>
                  <a:pt x="307" y="60"/>
                </a:lnTo>
                <a:lnTo>
                  <a:pt x="320" y="60"/>
                </a:lnTo>
                <a:lnTo>
                  <a:pt x="334" y="60"/>
                </a:lnTo>
                <a:lnTo>
                  <a:pt x="347" y="61"/>
                </a:lnTo>
                <a:lnTo>
                  <a:pt x="360" y="64"/>
                </a:lnTo>
                <a:lnTo>
                  <a:pt x="372" y="66"/>
                </a:lnTo>
                <a:lnTo>
                  <a:pt x="385" y="69"/>
                </a:lnTo>
                <a:lnTo>
                  <a:pt x="397" y="72"/>
                </a:lnTo>
                <a:lnTo>
                  <a:pt x="410" y="77"/>
                </a:lnTo>
                <a:lnTo>
                  <a:pt x="422" y="81"/>
                </a:lnTo>
                <a:lnTo>
                  <a:pt x="432" y="86"/>
                </a:lnTo>
                <a:lnTo>
                  <a:pt x="444" y="92"/>
                </a:lnTo>
                <a:lnTo>
                  <a:pt x="455" y="98"/>
                </a:lnTo>
                <a:lnTo>
                  <a:pt x="466" y="104"/>
                </a:lnTo>
                <a:lnTo>
                  <a:pt x="475" y="112"/>
                </a:lnTo>
                <a:lnTo>
                  <a:pt x="486" y="119"/>
                </a:lnTo>
                <a:lnTo>
                  <a:pt x="495" y="128"/>
                </a:lnTo>
                <a:lnTo>
                  <a:pt x="504" y="137"/>
                </a:lnTo>
                <a:lnTo>
                  <a:pt x="513" y="145"/>
                </a:lnTo>
                <a:lnTo>
                  <a:pt x="522" y="155"/>
                </a:lnTo>
                <a:lnTo>
                  <a:pt x="529" y="164"/>
                </a:lnTo>
                <a:lnTo>
                  <a:pt x="537" y="175"/>
                </a:lnTo>
                <a:lnTo>
                  <a:pt x="543" y="186"/>
                </a:lnTo>
                <a:lnTo>
                  <a:pt x="549" y="197"/>
                </a:lnTo>
                <a:lnTo>
                  <a:pt x="555" y="207"/>
                </a:lnTo>
                <a:lnTo>
                  <a:pt x="560" y="219"/>
                </a:lnTo>
                <a:lnTo>
                  <a:pt x="564" y="231"/>
                </a:lnTo>
                <a:lnTo>
                  <a:pt x="569" y="243"/>
                </a:lnTo>
                <a:lnTo>
                  <a:pt x="572" y="256"/>
                </a:lnTo>
                <a:lnTo>
                  <a:pt x="575" y="268"/>
                </a:lnTo>
                <a:lnTo>
                  <a:pt x="577" y="281"/>
                </a:lnTo>
                <a:lnTo>
                  <a:pt x="579" y="294"/>
                </a:lnTo>
                <a:lnTo>
                  <a:pt x="580" y="307"/>
                </a:lnTo>
                <a:lnTo>
                  <a:pt x="580" y="320"/>
                </a:lnTo>
                <a:lnTo>
                  <a:pt x="580" y="334"/>
                </a:lnTo>
                <a:lnTo>
                  <a:pt x="579" y="347"/>
                </a:lnTo>
                <a:lnTo>
                  <a:pt x="577" y="360"/>
                </a:lnTo>
                <a:lnTo>
                  <a:pt x="575" y="372"/>
                </a:lnTo>
                <a:lnTo>
                  <a:pt x="572" y="385"/>
                </a:lnTo>
                <a:lnTo>
                  <a:pt x="569" y="397"/>
                </a:lnTo>
                <a:lnTo>
                  <a:pt x="564" y="410"/>
                </a:lnTo>
                <a:lnTo>
                  <a:pt x="560" y="422"/>
                </a:lnTo>
                <a:lnTo>
                  <a:pt x="555" y="432"/>
                </a:lnTo>
                <a:lnTo>
                  <a:pt x="549" y="444"/>
                </a:lnTo>
                <a:lnTo>
                  <a:pt x="543" y="455"/>
                </a:lnTo>
                <a:lnTo>
                  <a:pt x="537" y="466"/>
                </a:lnTo>
                <a:lnTo>
                  <a:pt x="529" y="475"/>
                </a:lnTo>
                <a:lnTo>
                  <a:pt x="522" y="486"/>
                </a:lnTo>
                <a:lnTo>
                  <a:pt x="513" y="495"/>
                </a:lnTo>
                <a:lnTo>
                  <a:pt x="504" y="504"/>
                </a:lnTo>
                <a:lnTo>
                  <a:pt x="495" y="513"/>
                </a:lnTo>
                <a:lnTo>
                  <a:pt x="486" y="520"/>
                </a:lnTo>
                <a:lnTo>
                  <a:pt x="475" y="529"/>
                </a:lnTo>
                <a:lnTo>
                  <a:pt x="466" y="535"/>
                </a:lnTo>
                <a:lnTo>
                  <a:pt x="455" y="543"/>
                </a:lnTo>
                <a:lnTo>
                  <a:pt x="444" y="549"/>
                </a:lnTo>
                <a:lnTo>
                  <a:pt x="432" y="555"/>
                </a:lnTo>
                <a:lnTo>
                  <a:pt x="422" y="560"/>
                </a:lnTo>
                <a:lnTo>
                  <a:pt x="410" y="564"/>
                </a:lnTo>
                <a:lnTo>
                  <a:pt x="397" y="569"/>
                </a:lnTo>
                <a:lnTo>
                  <a:pt x="385" y="572"/>
                </a:lnTo>
                <a:lnTo>
                  <a:pt x="372" y="575"/>
                </a:lnTo>
                <a:lnTo>
                  <a:pt x="360" y="577"/>
                </a:lnTo>
                <a:lnTo>
                  <a:pt x="347" y="579"/>
                </a:lnTo>
                <a:lnTo>
                  <a:pt x="334" y="580"/>
                </a:lnTo>
                <a:lnTo>
                  <a:pt x="320" y="580"/>
                </a:lnTo>
                <a:lnTo>
                  <a:pt x="320" y="580"/>
                </a:lnTo>
                <a:close/>
                <a:moveTo>
                  <a:pt x="893" y="851"/>
                </a:moveTo>
                <a:lnTo>
                  <a:pt x="567" y="525"/>
                </a:lnTo>
                <a:lnTo>
                  <a:pt x="575" y="514"/>
                </a:lnTo>
                <a:lnTo>
                  <a:pt x="584" y="503"/>
                </a:lnTo>
                <a:lnTo>
                  <a:pt x="591" y="491"/>
                </a:lnTo>
                <a:lnTo>
                  <a:pt x="598" y="480"/>
                </a:lnTo>
                <a:lnTo>
                  <a:pt x="604" y="468"/>
                </a:lnTo>
                <a:lnTo>
                  <a:pt x="611" y="456"/>
                </a:lnTo>
                <a:lnTo>
                  <a:pt x="616" y="443"/>
                </a:lnTo>
                <a:lnTo>
                  <a:pt x="621" y="430"/>
                </a:lnTo>
                <a:lnTo>
                  <a:pt x="626" y="417"/>
                </a:lnTo>
                <a:lnTo>
                  <a:pt x="630" y="405"/>
                </a:lnTo>
                <a:lnTo>
                  <a:pt x="633" y="391"/>
                </a:lnTo>
                <a:lnTo>
                  <a:pt x="635" y="377"/>
                </a:lnTo>
                <a:lnTo>
                  <a:pt x="637" y="363"/>
                </a:lnTo>
                <a:lnTo>
                  <a:pt x="639" y="349"/>
                </a:lnTo>
                <a:lnTo>
                  <a:pt x="641" y="335"/>
                </a:lnTo>
                <a:lnTo>
                  <a:pt x="641" y="320"/>
                </a:lnTo>
                <a:lnTo>
                  <a:pt x="641" y="304"/>
                </a:lnTo>
                <a:lnTo>
                  <a:pt x="638" y="288"/>
                </a:lnTo>
                <a:lnTo>
                  <a:pt x="637" y="272"/>
                </a:lnTo>
                <a:lnTo>
                  <a:pt x="634" y="256"/>
                </a:lnTo>
                <a:lnTo>
                  <a:pt x="631" y="241"/>
                </a:lnTo>
                <a:lnTo>
                  <a:pt x="627" y="226"/>
                </a:lnTo>
                <a:lnTo>
                  <a:pt x="621" y="211"/>
                </a:lnTo>
                <a:lnTo>
                  <a:pt x="616" y="196"/>
                </a:lnTo>
                <a:lnTo>
                  <a:pt x="609" y="182"/>
                </a:lnTo>
                <a:lnTo>
                  <a:pt x="602" y="168"/>
                </a:lnTo>
                <a:lnTo>
                  <a:pt x="594" y="155"/>
                </a:lnTo>
                <a:lnTo>
                  <a:pt x="586" y="142"/>
                </a:lnTo>
                <a:lnTo>
                  <a:pt x="577" y="129"/>
                </a:lnTo>
                <a:lnTo>
                  <a:pt x="568" y="117"/>
                </a:lnTo>
                <a:lnTo>
                  <a:pt x="557" y="105"/>
                </a:lnTo>
                <a:lnTo>
                  <a:pt x="546" y="94"/>
                </a:lnTo>
                <a:lnTo>
                  <a:pt x="535" y="83"/>
                </a:lnTo>
                <a:lnTo>
                  <a:pt x="524" y="73"/>
                </a:lnTo>
                <a:lnTo>
                  <a:pt x="512" y="64"/>
                </a:lnTo>
                <a:lnTo>
                  <a:pt x="499" y="55"/>
                </a:lnTo>
                <a:lnTo>
                  <a:pt x="486" y="46"/>
                </a:lnTo>
                <a:lnTo>
                  <a:pt x="473" y="39"/>
                </a:lnTo>
                <a:lnTo>
                  <a:pt x="459" y="31"/>
                </a:lnTo>
                <a:lnTo>
                  <a:pt x="445" y="25"/>
                </a:lnTo>
                <a:lnTo>
                  <a:pt x="430" y="20"/>
                </a:lnTo>
                <a:lnTo>
                  <a:pt x="415" y="14"/>
                </a:lnTo>
                <a:lnTo>
                  <a:pt x="400" y="10"/>
                </a:lnTo>
                <a:lnTo>
                  <a:pt x="385" y="7"/>
                </a:lnTo>
                <a:lnTo>
                  <a:pt x="369" y="4"/>
                </a:lnTo>
                <a:lnTo>
                  <a:pt x="353" y="1"/>
                </a:lnTo>
                <a:lnTo>
                  <a:pt x="337" y="0"/>
                </a:lnTo>
                <a:lnTo>
                  <a:pt x="320" y="0"/>
                </a:lnTo>
                <a:lnTo>
                  <a:pt x="304" y="0"/>
                </a:lnTo>
                <a:lnTo>
                  <a:pt x="288" y="1"/>
                </a:lnTo>
                <a:lnTo>
                  <a:pt x="272" y="4"/>
                </a:lnTo>
                <a:lnTo>
                  <a:pt x="256" y="7"/>
                </a:lnTo>
                <a:lnTo>
                  <a:pt x="241" y="10"/>
                </a:lnTo>
                <a:lnTo>
                  <a:pt x="225" y="14"/>
                </a:lnTo>
                <a:lnTo>
                  <a:pt x="210" y="20"/>
                </a:lnTo>
                <a:lnTo>
                  <a:pt x="195" y="25"/>
                </a:lnTo>
                <a:lnTo>
                  <a:pt x="182" y="31"/>
                </a:lnTo>
                <a:lnTo>
                  <a:pt x="168" y="39"/>
                </a:lnTo>
                <a:lnTo>
                  <a:pt x="155" y="46"/>
                </a:lnTo>
                <a:lnTo>
                  <a:pt x="142" y="55"/>
                </a:lnTo>
                <a:lnTo>
                  <a:pt x="129" y="64"/>
                </a:lnTo>
                <a:lnTo>
                  <a:pt x="117" y="73"/>
                </a:lnTo>
                <a:lnTo>
                  <a:pt x="105" y="83"/>
                </a:lnTo>
                <a:lnTo>
                  <a:pt x="94" y="94"/>
                </a:lnTo>
                <a:lnTo>
                  <a:pt x="84" y="105"/>
                </a:lnTo>
                <a:lnTo>
                  <a:pt x="73" y="117"/>
                </a:lnTo>
                <a:lnTo>
                  <a:pt x="64" y="129"/>
                </a:lnTo>
                <a:lnTo>
                  <a:pt x="55" y="142"/>
                </a:lnTo>
                <a:lnTo>
                  <a:pt x="46" y="155"/>
                </a:lnTo>
                <a:lnTo>
                  <a:pt x="39" y="168"/>
                </a:lnTo>
                <a:lnTo>
                  <a:pt x="31" y="182"/>
                </a:lnTo>
                <a:lnTo>
                  <a:pt x="25" y="196"/>
                </a:lnTo>
                <a:lnTo>
                  <a:pt x="20" y="211"/>
                </a:lnTo>
                <a:lnTo>
                  <a:pt x="14" y="226"/>
                </a:lnTo>
                <a:lnTo>
                  <a:pt x="10" y="241"/>
                </a:lnTo>
                <a:lnTo>
                  <a:pt x="7" y="256"/>
                </a:lnTo>
                <a:lnTo>
                  <a:pt x="3" y="272"/>
                </a:lnTo>
                <a:lnTo>
                  <a:pt x="1" y="288"/>
                </a:lnTo>
                <a:lnTo>
                  <a:pt x="0" y="304"/>
                </a:lnTo>
                <a:lnTo>
                  <a:pt x="0" y="320"/>
                </a:lnTo>
                <a:lnTo>
                  <a:pt x="0" y="337"/>
                </a:lnTo>
                <a:lnTo>
                  <a:pt x="1" y="353"/>
                </a:lnTo>
                <a:lnTo>
                  <a:pt x="3" y="369"/>
                </a:lnTo>
                <a:lnTo>
                  <a:pt x="7" y="385"/>
                </a:lnTo>
                <a:lnTo>
                  <a:pt x="10" y="400"/>
                </a:lnTo>
                <a:lnTo>
                  <a:pt x="14" y="415"/>
                </a:lnTo>
                <a:lnTo>
                  <a:pt x="20" y="430"/>
                </a:lnTo>
                <a:lnTo>
                  <a:pt x="25" y="445"/>
                </a:lnTo>
                <a:lnTo>
                  <a:pt x="31" y="459"/>
                </a:lnTo>
                <a:lnTo>
                  <a:pt x="39" y="473"/>
                </a:lnTo>
                <a:lnTo>
                  <a:pt x="46" y="486"/>
                </a:lnTo>
                <a:lnTo>
                  <a:pt x="55" y="499"/>
                </a:lnTo>
                <a:lnTo>
                  <a:pt x="64" y="512"/>
                </a:lnTo>
                <a:lnTo>
                  <a:pt x="73" y="524"/>
                </a:lnTo>
                <a:lnTo>
                  <a:pt x="84" y="535"/>
                </a:lnTo>
                <a:lnTo>
                  <a:pt x="94" y="546"/>
                </a:lnTo>
                <a:lnTo>
                  <a:pt x="105" y="557"/>
                </a:lnTo>
                <a:lnTo>
                  <a:pt x="117" y="568"/>
                </a:lnTo>
                <a:lnTo>
                  <a:pt x="129" y="577"/>
                </a:lnTo>
                <a:lnTo>
                  <a:pt x="142" y="586"/>
                </a:lnTo>
                <a:lnTo>
                  <a:pt x="155" y="594"/>
                </a:lnTo>
                <a:lnTo>
                  <a:pt x="168" y="602"/>
                </a:lnTo>
                <a:lnTo>
                  <a:pt x="182" y="608"/>
                </a:lnTo>
                <a:lnTo>
                  <a:pt x="195" y="615"/>
                </a:lnTo>
                <a:lnTo>
                  <a:pt x="210" y="621"/>
                </a:lnTo>
                <a:lnTo>
                  <a:pt x="225" y="627"/>
                </a:lnTo>
                <a:lnTo>
                  <a:pt x="241" y="631"/>
                </a:lnTo>
                <a:lnTo>
                  <a:pt x="256" y="634"/>
                </a:lnTo>
                <a:lnTo>
                  <a:pt x="272" y="637"/>
                </a:lnTo>
                <a:lnTo>
                  <a:pt x="288" y="638"/>
                </a:lnTo>
                <a:lnTo>
                  <a:pt x="304" y="641"/>
                </a:lnTo>
                <a:lnTo>
                  <a:pt x="320" y="641"/>
                </a:lnTo>
                <a:lnTo>
                  <a:pt x="335" y="641"/>
                </a:lnTo>
                <a:lnTo>
                  <a:pt x="349" y="639"/>
                </a:lnTo>
                <a:lnTo>
                  <a:pt x="363" y="637"/>
                </a:lnTo>
                <a:lnTo>
                  <a:pt x="377" y="635"/>
                </a:lnTo>
                <a:lnTo>
                  <a:pt x="391" y="633"/>
                </a:lnTo>
                <a:lnTo>
                  <a:pt x="405" y="630"/>
                </a:lnTo>
                <a:lnTo>
                  <a:pt x="417" y="625"/>
                </a:lnTo>
                <a:lnTo>
                  <a:pt x="430" y="621"/>
                </a:lnTo>
                <a:lnTo>
                  <a:pt x="443" y="616"/>
                </a:lnTo>
                <a:lnTo>
                  <a:pt x="456" y="610"/>
                </a:lnTo>
                <a:lnTo>
                  <a:pt x="468" y="604"/>
                </a:lnTo>
                <a:lnTo>
                  <a:pt x="480" y="598"/>
                </a:lnTo>
                <a:lnTo>
                  <a:pt x="491" y="591"/>
                </a:lnTo>
                <a:lnTo>
                  <a:pt x="503" y="584"/>
                </a:lnTo>
                <a:lnTo>
                  <a:pt x="514" y="575"/>
                </a:lnTo>
                <a:lnTo>
                  <a:pt x="525" y="567"/>
                </a:lnTo>
                <a:lnTo>
                  <a:pt x="851" y="892"/>
                </a:lnTo>
                <a:lnTo>
                  <a:pt x="855" y="897"/>
                </a:lnTo>
                <a:lnTo>
                  <a:pt x="860" y="899"/>
                </a:lnTo>
                <a:lnTo>
                  <a:pt x="866" y="901"/>
                </a:lnTo>
                <a:lnTo>
                  <a:pt x="871" y="901"/>
                </a:lnTo>
                <a:lnTo>
                  <a:pt x="878" y="901"/>
                </a:lnTo>
                <a:lnTo>
                  <a:pt x="883" y="899"/>
                </a:lnTo>
                <a:lnTo>
                  <a:pt x="888" y="897"/>
                </a:lnTo>
                <a:lnTo>
                  <a:pt x="893" y="892"/>
                </a:lnTo>
                <a:lnTo>
                  <a:pt x="897" y="888"/>
                </a:lnTo>
                <a:lnTo>
                  <a:pt x="899" y="883"/>
                </a:lnTo>
                <a:lnTo>
                  <a:pt x="901" y="877"/>
                </a:lnTo>
                <a:lnTo>
                  <a:pt x="902" y="871"/>
                </a:lnTo>
                <a:lnTo>
                  <a:pt x="901" y="866"/>
                </a:lnTo>
                <a:lnTo>
                  <a:pt x="899" y="860"/>
                </a:lnTo>
                <a:lnTo>
                  <a:pt x="897" y="855"/>
                </a:lnTo>
                <a:lnTo>
                  <a:pt x="893" y="85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50" name="CustomShape 25"/>
          <p:cNvSpPr/>
          <p:nvPr/>
        </p:nvSpPr>
        <p:spPr>
          <a:xfrm>
            <a:off x="957240" y="3218040"/>
            <a:ext cx="973800" cy="9738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51" name="CustomShape 26"/>
          <p:cNvSpPr/>
          <p:nvPr/>
        </p:nvSpPr>
        <p:spPr>
          <a:xfrm>
            <a:off x="1052280" y="3313080"/>
            <a:ext cx="784080" cy="784080"/>
          </a:xfrm>
          <a:prstGeom prst="ellipse">
            <a:avLst/>
          </a:prstGeom>
          <a:solidFill>
            <a:schemeClr val="accent2"/>
          </a:solidFill>
          <a:ln w="2232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352" name="Group 27"/>
          <p:cNvGrpSpPr/>
          <p:nvPr/>
        </p:nvGrpSpPr>
        <p:grpSpPr>
          <a:xfrm>
            <a:off x="1293480" y="3554280"/>
            <a:ext cx="301680" cy="301680"/>
            <a:chOff x="1293480" y="3554280"/>
            <a:chExt cx="301680" cy="301680"/>
          </a:xfrm>
        </p:grpSpPr>
        <p:sp>
          <p:nvSpPr>
            <p:cNvPr id="353" name="CustomShape 28"/>
            <p:cNvSpPr/>
            <p:nvPr/>
          </p:nvSpPr>
          <p:spPr>
            <a:xfrm>
              <a:off x="1423080" y="3822840"/>
              <a:ext cx="43920" cy="10800"/>
            </a:xfrm>
            <a:custGeom>
              <a:avLst/>
              <a:gdLst/>
              <a:ahLst/>
              <a:rect l="l" t="t" r="r" b="b"/>
              <a:pathLst>
                <a:path w="120" h="29">
                  <a:moveTo>
                    <a:pt x="105" y="0"/>
                  </a:moveTo>
                  <a:lnTo>
                    <a:pt x="14" y="0"/>
                  </a:lnTo>
                  <a:lnTo>
                    <a:pt x="8" y="1"/>
                  </a:lnTo>
                  <a:lnTo>
                    <a:pt x="3" y="4"/>
                  </a:lnTo>
                  <a:lnTo>
                    <a:pt x="1" y="9"/>
                  </a:lnTo>
                  <a:lnTo>
                    <a:pt x="0" y="15"/>
                  </a:lnTo>
                  <a:lnTo>
                    <a:pt x="1" y="21"/>
                  </a:lnTo>
                  <a:lnTo>
                    <a:pt x="3" y="26"/>
                  </a:lnTo>
                  <a:lnTo>
                    <a:pt x="8" y="28"/>
                  </a:lnTo>
                  <a:lnTo>
                    <a:pt x="14" y="29"/>
                  </a:lnTo>
                  <a:lnTo>
                    <a:pt x="105" y="29"/>
                  </a:lnTo>
                  <a:lnTo>
                    <a:pt x="111" y="28"/>
                  </a:lnTo>
                  <a:lnTo>
                    <a:pt x="116" y="26"/>
                  </a:lnTo>
                  <a:lnTo>
                    <a:pt x="118" y="21"/>
                  </a:lnTo>
                  <a:lnTo>
                    <a:pt x="120" y="15"/>
                  </a:lnTo>
                  <a:lnTo>
                    <a:pt x="118" y="9"/>
                  </a:lnTo>
                  <a:lnTo>
                    <a:pt x="116" y="4"/>
                  </a:lnTo>
                  <a:lnTo>
                    <a:pt x="111" y="1"/>
                  </a:lnTo>
                  <a:lnTo>
                    <a:pt x="105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54" name="CustomShape 29"/>
            <p:cNvSpPr/>
            <p:nvPr/>
          </p:nvSpPr>
          <p:spPr>
            <a:xfrm>
              <a:off x="1434240" y="3845160"/>
              <a:ext cx="21960" cy="10800"/>
            </a:xfrm>
            <a:custGeom>
              <a:avLst/>
              <a:gdLst/>
              <a:ahLst/>
              <a:rect l="l" t="t" r="r" b="b"/>
              <a:pathLst>
                <a:path w="61" h="30">
                  <a:moveTo>
                    <a:pt x="45" y="0"/>
                  </a:moveTo>
                  <a:lnTo>
                    <a:pt x="16" y="0"/>
                  </a:lnTo>
                  <a:lnTo>
                    <a:pt x="10" y="1"/>
                  </a:lnTo>
                  <a:lnTo>
                    <a:pt x="5" y="5"/>
                  </a:lnTo>
                  <a:lnTo>
                    <a:pt x="1" y="8"/>
                  </a:lnTo>
                  <a:lnTo>
                    <a:pt x="0" y="14"/>
                  </a:lnTo>
                  <a:lnTo>
                    <a:pt x="1" y="21"/>
                  </a:lnTo>
                  <a:lnTo>
                    <a:pt x="5" y="25"/>
                  </a:lnTo>
                  <a:lnTo>
                    <a:pt x="10" y="29"/>
                  </a:lnTo>
                  <a:lnTo>
                    <a:pt x="16" y="30"/>
                  </a:lnTo>
                  <a:lnTo>
                    <a:pt x="45" y="30"/>
                  </a:lnTo>
                  <a:lnTo>
                    <a:pt x="51" y="29"/>
                  </a:lnTo>
                  <a:lnTo>
                    <a:pt x="56" y="25"/>
                  </a:lnTo>
                  <a:lnTo>
                    <a:pt x="60" y="21"/>
                  </a:lnTo>
                  <a:lnTo>
                    <a:pt x="61" y="14"/>
                  </a:lnTo>
                  <a:lnTo>
                    <a:pt x="60" y="8"/>
                  </a:lnTo>
                  <a:lnTo>
                    <a:pt x="56" y="5"/>
                  </a:lnTo>
                  <a:lnTo>
                    <a:pt x="51" y="1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55" name="CustomShape 30"/>
            <p:cNvSpPr/>
            <p:nvPr/>
          </p:nvSpPr>
          <p:spPr>
            <a:xfrm>
              <a:off x="1351080" y="3604320"/>
              <a:ext cx="188640" cy="207000"/>
            </a:xfrm>
            <a:custGeom>
              <a:avLst/>
              <a:gdLst/>
              <a:ahLst/>
              <a:rect l="l" t="t" r="r" b="b"/>
              <a:pathLst>
                <a:path w="511" h="556">
                  <a:moveTo>
                    <a:pt x="256" y="0"/>
                  </a:moveTo>
                  <a:lnTo>
                    <a:pt x="242" y="1"/>
                  </a:lnTo>
                  <a:lnTo>
                    <a:pt x="230" y="1"/>
                  </a:lnTo>
                  <a:lnTo>
                    <a:pt x="217" y="3"/>
                  </a:lnTo>
                  <a:lnTo>
                    <a:pt x="204" y="6"/>
                  </a:lnTo>
                  <a:lnTo>
                    <a:pt x="192" y="8"/>
                  </a:lnTo>
                  <a:lnTo>
                    <a:pt x="180" y="12"/>
                  </a:lnTo>
                  <a:lnTo>
                    <a:pt x="168" y="15"/>
                  </a:lnTo>
                  <a:lnTo>
                    <a:pt x="157" y="20"/>
                  </a:lnTo>
                  <a:lnTo>
                    <a:pt x="134" y="31"/>
                  </a:lnTo>
                  <a:lnTo>
                    <a:pt x="113" y="44"/>
                  </a:lnTo>
                  <a:lnTo>
                    <a:pt x="93" y="58"/>
                  </a:lnTo>
                  <a:lnTo>
                    <a:pt x="75" y="75"/>
                  </a:lnTo>
                  <a:lnTo>
                    <a:pt x="59" y="94"/>
                  </a:lnTo>
                  <a:lnTo>
                    <a:pt x="43" y="113"/>
                  </a:lnTo>
                  <a:lnTo>
                    <a:pt x="31" y="134"/>
                  </a:lnTo>
                  <a:lnTo>
                    <a:pt x="20" y="156"/>
                  </a:lnTo>
                  <a:lnTo>
                    <a:pt x="15" y="168"/>
                  </a:lnTo>
                  <a:lnTo>
                    <a:pt x="11" y="179"/>
                  </a:lnTo>
                  <a:lnTo>
                    <a:pt x="8" y="191"/>
                  </a:lnTo>
                  <a:lnTo>
                    <a:pt x="5" y="205"/>
                  </a:lnTo>
                  <a:lnTo>
                    <a:pt x="3" y="217"/>
                  </a:lnTo>
                  <a:lnTo>
                    <a:pt x="2" y="229"/>
                  </a:lnTo>
                  <a:lnTo>
                    <a:pt x="0" y="243"/>
                  </a:lnTo>
                  <a:lnTo>
                    <a:pt x="0" y="256"/>
                  </a:lnTo>
                  <a:lnTo>
                    <a:pt x="0" y="277"/>
                  </a:lnTo>
                  <a:lnTo>
                    <a:pt x="3" y="298"/>
                  </a:lnTo>
                  <a:lnTo>
                    <a:pt x="8" y="317"/>
                  </a:lnTo>
                  <a:lnTo>
                    <a:pt x="13" y="337"/>
                  </a:lnTo>
                  <a:lnTo>
                    <a:pt x="20" y="355"/>
                  </a:lnTo>
                  <a:lnTo>
                    <a:pt x="28" y="373"/>
                  </a:lnTo>
                  <a:lnTo>
                    <a:pt x="39" y="392"/>
                  </a:lnTo>
                  <a:lnTo>
                    <a:pt x="50" y="407"/>
                  </a:lnTo>
                  <a:lnTo>
                    <a:pt x="63" y="423"/>
                  </a:lnTo>
                  <a:lnTo>
                    <a:pt x="76" y="438"/>
                  </a:lnTo>
                  <a:lnTo>
                    <a:pt x="91" y="451"/>
                  </a:lnTo>
                  <a:lnTo>
                    <a:pt x="107" y="464"/>
                  </a:lnTo>
                  <a:lnTo>
                    <a:pt x="124" y="475"/>
                  </a:lnTo>
                  <a:lnTo>
                    <a:pt x="142" y="484"/>
                  </a:lnTo>
                  <a:lnTo>
                    <a:pt x="160" y="493"/>
                  </a:lnTo>
                  <a:lnTo>
                    <a:pt x="180" y="500"/>
                  </a:lnTo>
                  <a:lnTo>
                    <a:pt x="180" y="542"/>
                  </a:lnTo>
                  <a:lnTo>
                    <a:pt x="181" y="547"/>
                  </a:lnTo>
                  <a:lnTo>
                    <a:pt x="185" y="552"/>
                  </a:lnTo>
                  <a:lnTo>
                    <a:pt x="190" y="555"/>
                  </a:lnTo>
                  <a:lnTo>
                    <a:pt x="196" y="556"/>
                  </a:lnTo>
                  <a:lnTo>
                    <a:pt x="316" y="556"/>
                  </a:lnTo>
                  <a:lnTo>
                    <a:pt x="322" y="555"/>
                  </a:lnTo>
                  <a:lnTo>
                    <a:pt x="327" y="552"/>
                  </a:lnTo>
                  <a:lnTo>
                    <a:pt x="330" y="547"/>
                  </a:lnTo>
                  <a:lnTo>
                    <a:pt x="331" y="542"/>
                  </a:lnTo>
                  <a:lnTo>
                    <a:pt x="331" y="500"/>
                  </a:lnTo>
                  <a:lnTo>
                    <a:pt x="351" y="493"/>
                  </a:lnTo>
                  <a:lnTo>
                    <a:pt x="369" y="484"/>
                  </a:lnTo>
                  <a:lnTo>
                    <a:pt x="388" y="475"/>
                  </a:lnTo>
                  <a:lnTo>
                    <a:pt x="405" y="464"/>
                  </a:lnTo>
                  <a:lnTo>
                    <a:pt x="421" y="451"/>
                  </a:lnTo>
                  <a:lnTo>
                    <a:pt x="435" y="438"/>
                  </a:lnTo>
                  <a:lnTo>
                    <a:pt x="449" y="423"/>
                  </a:lnTo>
                  <a:lnTo>
                    <a:pt x="461" y="407"/>
                  </a:lnTo>
                  <a:lnTo>
                    <a:pt x="473" y="392"/>
                  </a:lnTo>
                  <a:lnTo>
                    <a:pt x="483" y="373"/>
                  </a:lnTo>
                  <a:lnTo>
                    <a:pt x="491" y="355"/>
                  </a:lnTo>
                  <a:lnTo>
                    <a:pt x="499" y="337"/>
                  </a:lnTo>
                  <a:lnTo>
                    <a:pt x="504" y="317"/>
                  </a:lnTo>
                  <a:lnTo>
                    <a:pt x="508" y="298"/>
                  </a:lnTo>
                  <a:lnTo>
                    <a:pt x="511" y="277"/>
                  </a:lnTo>
                  <a:lnTo>
                    <a:pt x="511" y="256"/>
                  </a:lnTo>
                  <a:lnTo>
                    <a:pt x="511" y="243"/>
                  </a:lnTo>
                  <a:lnTo>
                    <a:pt x="510" y="229"/>
                  </a:lnTo>
                  <a:lnTo>
                    <a:pt x="508" y="217"/>
                  </a:lnTo>
                  <a:lnTo>
                    <a:pt x="506" y="205"/>
                  </a:lnTo>
                  <a:lnTo>
                    <a:pt x="504" y="191"/>
                  </a:lnTo>
                  <a:lnTo>
                    <a:pt x="500" y="179"/>
                  </a:lnTo>
                  <a:lnTo>
                    <a:pt x="496" y="168"/>
                  </a:lnTo>
                  <a:lnTo>
                    <a:pt x="491" y="156"/>
                  </a:lnTo>
                  <a:lnTo>
                    <a:pt x="480" y="134"/>
                  </a:lnTo>
                  <a:lnTo>
                    <a:pt x="468" y="113"/>
                  </a:lnTo>
                  <a:lnTo>
                    <a:pt x="452" y="94"/>
                  </a:lnTo>
                  <a:lnTo>
                    <a:pt x="436" y="75"/>
                  </a:lnTo>
                  <a:lnTo>
                    <a:pt x="418" y="58"/>
                  </a:lnTo>
                  <a:lnTo>
                    <a:pt x="399" y="44"/>
                  </a:lnTo>
                  <a:lnTo>
                    <a:pt x="378" y="31"/>
                  </a:lnTo>
                  <a:lnTo>
                    <a:pt x="355" y="20"/>
                  </a:lnTo>
                  <a:lnTo>
                    <a:pt x="344" y="15"/>
                  </a:lnTo>
                  <a:lnTo>
                    <a:pt x="331" y="12"/>
                  </a:lnTo>
                  <a:lnTo>
                    <a:pt x="319" y="8"/>
                  </a:lnTo>
                  <a:lnTo>
                    <a:pt x="307" y="6"/>
                  </a:lnTo>
                  <a:lnTo>
                    <a:pt x="295" y="3"/>
                  </a:lnTo>
                  <a:lnTo>
                    <a:pt x="281" y="1"/>
                  </a:lnTo>
                  <a:lnTo>
                    <a:pt x="269" y="1"/>
                  </a:lnTo>
                  <a:lnTo>
                    <a:pt x="25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56" name="CustomShape 31"/>
            <p:cNvSpPr/>
            <p:nvPr/>
          </p:nvSpPr>
          <p:spPr>
            <a:xfrm>
              <a:off x="1293480" y="3687480"/>
              <a:ext cx="33120" cy="12600"/>
            </a:xfrm>
            <a:custGeom>
              <a:avLst/>
              <a:gdLst/>
              <a:ahLst/>
              <a:rect l="l" t="t" r="r" b="b"/>
              <a:pathLst>
                <a:path w="90" h="31">
                  <a:moveTo>
                    <a:pt x="76" y="0"/>
                  </a:moveTo>
                  <a:lnTo>
                    <a:pt x="16" y="0"/>
                  </a:lnTo>
                  <a:lnTo>
                    <a:pt x="10" y="2"/>
                  </a:lnTo>
                  <a:lnTo>
                    <a:pt x="5" y="5"/>
                  </a:lnTo>
                  <a:lnTo>
                    <a:pt x="1" y="10"/>
                  </a:lnTo>
                  <a:lnTo>
                    <a:pt x="0" y="15"/>
                  </a:lnTo>
                  <a:lnTo>
                    <a:pt x="1" y="21"/>
                  </a:lnTo>
                  <a:lnTo>
                    <a:pt x="5" y="26"/>
                  </a:lnTo>
                  <a:lnTo>
                    <a:pt x="10" y="30"/>
                  </a:lnTo>
                  <a:lnTo>
                    <a:pt x="16" y="31"/>
                  </a:lnTo>
                  <a:lnTo>
                    <a:pt x="76" y="31"/>
                  </a:lnTo>
                  <a:lnTo>
                    <a:pt x="82" y="30"/>
                  </a:lnTo>
                  <a:lnTo>
                    <a:pt x="87" y="26"/>
                  </a:lnTo>
                  <a:lnTo>
                    <a:pt x="89" y="21"/>
                  </a:lnTo>
                  <a:lnTo>
                    <a:pt x="90" y="15"/>
                  </a:lnTo>
                  <a:lnTo>
                    <a:pt x="89" y="10"/>
                  </a:lnTo>
                  <a:lnTo>
                    <a:pt x="87" y="5"/>
                  </a:lnTo>
                  <a:lnTo>
                    <a:pt x="82" y="2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57" name="CustomShape 32"/>
            <p:cNvSpPr/>
            <p:nvPr/>
          </p:nvSpPr>
          <p:spPr>
            <a:xfrm>
              <a:off x="1326960" y="3587760"/>
              <a:ext cx="40320" cy="40320"/>
            </a:xfrm>
            <a:custGeom>
              <a:avLst/>
              <a:gdLst/>
              <a:ahLst/>
              <a:rect l="l" t="t" r="r" b="b"/>
              <a:pathLst>
                <a:path w="107" h="107">
                  <a:moveTo>
                    <a:pt x="91" y="107"/>
                  </a:moveTo>
                  <a:lnTo>
                    <a:pt x="97" y="105"/>
                  </a:lnTo>
                  <a:lnTo>
                    <a:pt x="102" y="102"/>
                  </a:lnTo>
                  <a:lnTo>
                    <a:pt x="105" y="97"/>
                  </a:lnTo>
                  <a:lnTo>
                    <a:pt x="107" y="91"/>
                  </a:lnTo>
                  <a:lnTo>
                    <a:pt x="105" y="86"/>
                  </a:lnTo>
                  <a:lnTo>
                    <a:pt x="102" y="81"/>
                  </a:lnTo>
                  <a:lnTo>
                    <a:pt x="26" y="5"/>
                  </a:lnTo>
                  <a:lnTo>
                    <a:pt x="21" y="2"/>
                  </a:lnTo>
                  <a:lnTo>
                    <a:pt x="16" y="0"/>
                  </a:lnTo>
                  <a:lnTo>
                    <a:pt x="10" y="2"/>
                  </a:lnTo>
                  <a:lnTo>
                    <a:pt x="5" y="5"/>
                  </a:lnTo>
                  <a:lnTo>
                    <a:pt x="2" y="10"/>
                  </a:lnTo>
                  <a:lnTo>
                    <a:pt x="0" y="16"/>
                  </a:lnTo>
                  <a:lnTo>
                    <a:pt x="2" y="21"/>
                  </a:lnTo>
                  <a:lnTo>
                    <a:pt x="5" y="26"/>
                  </a:lnTo>
                  <a:lnTo>
                    <a:pt x="81" y="102"/>
                  </a:lnTo>
                  <a:lnTo>
                    <a:pt x="86" y="105"/>
                  </a:lnTo>
                  <a:lnTo>
                    <a:pt x="91" y="107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58" name="CustomShape 33"/>
            <p:cNvSpPr/>
            <p:nvPr/>
          </p:nvSpPr>
          <p:spPr>
            <a:xfrm>
              <a:off x="1440000" y="3554280"/>
              <a:ext cx="10800" cy="33120"/>
            </a:xfrm>
            <a:custGeom>
              <a:avLst/>
              <a:gdLst/>
              <a:ahLst/>
              <a:rect l="l" t="t" r="r" b="b"/>
              <a:pathLst>
                <a:path w="29" h="90">
                  <a:moveTo>
                    <a:pt x="15" y="90"/>
                  </a:moveTo>
                  <a:lnTo>
                    <a:pt x="21" y="89"/>
                  </a:lnTo>
                  <a:lnTo>
                    <a:pt x="26" y="87"/>
                  </a:lnTo>
                  <a:lnTo>
                    <a:pt x="28" y="82"/>
                  </a:lnTo>
                  <a:lnTo>
                    <a:pt x="29" y="76"/>
                  </a:lnTo>
                  <a:lnTo>
                    <a:pt x="29" y="16"/>
                  </a:lnTo>
                  <a:lnTo>
                    <a:pt x="28" y="10"/>
                  </a:lnTo>
                  <a:lnTo>
                    <a:pt x="26" y="5"/>
                  </a:lnTo>
                  <a:lnTo>
                    <a:pt x="21" y="1"/>
                  </a:lnTo>
                  <a:lnTo>
                    <a:pt x="15" y="0"/>
                  </a:lnTo>
                  <a:lnTo>
                    <a:pt x="9" y="1"/>
                  </a:lnTo>
                  <a:lnTo>
                    <a:pt x="4" y="5"/>
                  </a:lnTo>
                  <a:lnTo>
                    <a:pt x="1" y="10"/>
                  </a:lnTo>
                  <a:lnTo>
                    <a:pt x="0" y="16"/>
                  </a:lnTo>
                  <a:lnTo>
                    <a:pt x="0" y="76"/>
                  </a:lnTo>
                  <a:lnTo>
                    <a:pt x="1" y="82"/>
                  </a:lnTo>
                  <a:lnTo>
                    <a:pt x="4" y="87"/>
                  </a:lnTo>
                  <a:lnTo>
                    <a:pt x="9" y="89"/>
                  </a:lnTo>
                  <a:lnTo>
                    <a:pt x="15" y="9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59" name="CustomShape 34"/>
            <p:cNvSpPr/>
            <p:nvPr/>
          </p:nvSpPr>
          <p:spPr>
            <a:xfrm>
              <a:off x="1523160" y="3587760"/>
              <a:ext cx="38520" cy="40320"/>
            </a:xfrm>
            <a:custGeom>
              <a:avLst/>
              <a:gdLst/>
              <a:ahLst/>
              <a:rect l="l" t="t" r="r" b="b"/>
              <a:pathLst>
                <a:path w="106" h="107">
                  <a:moveTo>
                    <a:pt x="101" y="5"/>
                  </a:moveTo>
                  <a:lnTo>
                    <a:pt x="96" y="2"/>
                  </a:lnTo>
                  <a:lnTo>
                    <a:pt x="90" y="0"/>
                  </a:lnTo>
                  <a:lnTo>
                    <a:pt x="85" y="2"/>
                  </a:lnTo>
                  <a:lnTo>
                    <a:pt x="80" y="5"/>
                  </a:lnTo>
                  <a:lnTo>
                    <a:pt x="5" y="80"/>
                  </a:lnTo>
                  <a:lnTo>
                    <a:pt x="1" y="86"/>
                  </a:lnTo>
                  <a:lnTo>
                    <a:pt x="0" y="91"/>
                  </a:lnTo>
                  <a:lnTo>
                    <a:pt x="1" y="97"/>
                  </a:lnTo>
                  <a:lnTo>
                    <a:pt x="5" y="102"/>
                  </a:lnTo>
                  <a:lnTo>
                    <a:pt x="10" y="105"/>
                  </a:lnTo>
                  <a:lnTo>
                    <a:pt x="16" y="107"/>
                  </a:lnTo>
                  <a:lnTo>
                    <a:pt x="21" y="105"/>
                  </a:lnTo>
                  <a:lnTo>
                    <a:pt x="25" y="102"/>
                  </a:lnTo>
                  <a:lnTo>
                    <a:pt x="101" y="26"/>
                  </a:lnTo>
                  <a:lnTo>
                    <a:pt x="105" y="21"/>
                  </a:lnTo>
                  <a:lnTo>
                    <a:pt x="106" y="16"/>
                  </a:lnTo>
                  <a:lnTo>
                    <a:pt x="105" y="10"/>
                  </a:lnTo>
                  <a:lnTo>
                    <a:pt x="101" y="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60" name="CustomShape 35"/>
            <p:cNvSpPr/>
            <p:nvPr/>
          </p:nvSpPr>
          <p:spPr>
            <a:xfrm>
              <a:off x="1562040" y="3687480"/>
              <a:ext cx="33120" cy="12600"/>
            </a:xfrm>
            <a:custGeom>
              <a:avLst/>
              <a:gdLst/>
              <a:ahLst/>
              <a:rect l="l" t="t" r="r" b="b"/>
              <a:pathLst>
                <a:path w="90" h="31">
                  <a:moveTo>
                    <a:pt x="75" y="0"/>
                  </a:moveTo>
                  <a:lnTo>
                    <a:pt x="15" y="0"/>
                  </a:lnTo>
                  <a:lnTo>
                    <a:pt x="9" y="2"/>
                  </a:lnTo>
                  <a:lnTo>
                    <a:pt x="4" y="5"/>
                  </a:lnTo>
                  <a:lnTo>
                    <a:pt x="1" y="10"/>
                  </a:lnTo>
                  <a:lnTo>
                    <a:pt x="0" y="15"/>
                  </a:lnTo>
                  <a:lnTo>
                    <a:pt x="1" y="21"/>
                  </a:lnTo>
                  <a:lnTo>
                    <a:pt x="4" y="26"/>
                  </a:lnTo>
                  <a:lnTo>
                    <a:pt x="9" y="30"/>
                  </a:lnTo>
                  <a:lnTo>
                    <a:pt x="15" y="31"/>
                  </a:lnTo>
                  <a:lnTo>
                    <a:pt x="75" y="31"/>
                  </a:lnTo>
                  <a:lnTo>
                    <a:pt x="81" y="30"/>
                  </a:lnTo>
                  <a:lnTo>
                    <a:pt x="86" y="26"/>
                  </a:lnTo>
                  <a:lnTo>
                    <a:pt x="89" y="21"/>
                  </a:lnTo>
                  <a:lnTo>
                    <a:pt x="90" y="15"/>
                  </a:lnTo>
                  <a:lnTo>
                    <a:pt x="89" y="10"/>
                  </a:lnTo>
                  <a:lnTo>
                    <a:pt x="86" y="5"/>
                  </a:lnTo>
                  <a:lnTo>
                    <a:pt x="81" y="2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361" name="CustomShape 36"/>
          <p:cNvSpPr/>
          <p:nvPr/>
        </p:nvSpPr>
        <p:spPr>
          <a:xfrm>
            <a:off x="8399880" y="3218040"/>
            <a:ext cx="973800" cy="9738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62" name="CustomShape 37"/>
          <p:cNvSpPr/>
          <p:nvPr/>
        </p:nvSpPr>
        <p:spPr>
          <a:xfrm>
            <a:off x="8494560" y="3313080"/>
            <a:ext cx="784080" cy="784080"/>
          </a:xfrm>
          <a:prstGeom prst="ellipse">
            <a:avLst/>
          </a:prstGeom>
          <a:solidFill>
            <a:schemeClr val="accent2"/>
          </a:solidFill>
          <a:ln w="2232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363" name="Group 38"/>
          <p:cNvGrpSpPr/>
          <p:nvPr/>
        </p:nvGrpSpPr>
        <p:grpSpPr>
          <a:xfrm>
            <a:off x="8763120" y="3547440"/>
            <a:ext cx="246960" cy="315360"/>
            <a:chOff x="8763120" y="3547440"/>
            <a:chExt cx="246960" cy="315360"/>
          </a:xfrm>
        </p:grpSpPr>
        <p:sp>
          <p:nvSpPr>
            <p:cNvPr id="364" name="CustomShape 39"/>
            <p:cNvSpPr/>
            <p:nvPr/>
          </p:nvSpPr>
          <p:spPr>
            <a:xfrm>
              <a:off x="8778960" y="3694680"/>
              <a:ext cx="231120" cy="168120"/>
            </a:xfrm>
            <a:custGeom>
              <a:avLst/>
              <a:gdLst/>
              <a:ahLst/>
              <a:rect l="l" t="t" r="r" b="b"/>
              <a:pathLst>
                <a:path w="663" h="482">
                  <a:moveTo>
                    <a:pt x="542" y="241"/>
                  </a:moveTo>
                  <a:lnTo>
                    <a:pt x="512" y="241"/>
                  </a:lnTo>
                  <a:lnTo>
                    <a:pt x="512" y="61"/>
                  </a:lnTo>
                  <a:lnTo>
                    <a:pt x="542" y="61"/>
                  </a:lnTo>
                  <a:lnTo>
                    <a:pt x="552" y="61"/>
                  </a:lnTo>
                  <a:lnTo>
                    <a:pt x="561" y="62"/>
                  </a:lnTo>
                  <a:lnTo>
                    <a:pt x="570" y="64"/>
                  </a:lnTo>
                  <a:lnTo>
                    <a:pt x="578" y="68"/>
                  </a:lnTo>
                  <a:lnTo>
                    <a:pt x="586" y="71"/>
                  </a:lnTo>
                  <a:lnTo>
                    <a:pt x="594" y="75"/>
                  </a:lnTo>
                  <a:lnTo>
                    <a:pt x="601" y="80"/>
                  </a:lnTo>
                  <a:lnTo>
                    <a:pt x="608" y="86"/>
                  </a:lnTo>
                  <a:lnTo>
                    <a:pt x="613" y="92"/>
                  </a:lnTo>
                  <a:lnTo>
                    <a:pt x="618" y="99"/>
                  </a:lnTo>
                  <a:lnTo>
                    <a:pt x="622" y="106"/>
                  </a:lnTo>
                  <a:lnTo>
                    <a:pt x="626" y="114"/>
                  </a:lnTo>
                  <a:lnTo>
                    <a:pt x="629" y="123"/>
                  </a:lnTo>
                  <a:lnTo>
                    <a:pt x="630" y="132"/>
                  </a:lnTo>
                  <a:lnTo>
                    <a:pt x="632" y="141"/>
                  </a:lnTo>
                  <a:lnTo>
                    <a:pt x="632" y="151"/>
                  </a:lnTo>
                  <a:lnTo>
                    <a:pt x="632" y="160"/>
                  </a:lnTo>
                  <a:lnTo>
                    <a:pt x="630" y="170"/>
                  </a:lnTo>
                  <a:lnTo>
                    <a:pt x="629" y="179"/>
                  </a:lnTo>
                  <a:lnTo>
                    <a:pt x="626" y="187"/>
                  </a:lnTo>
                  <a:lnTo>
                    <a:pt x="622" y="195"/>
                  </a:lnTo>
                  <a:lnTo>
                    <a:pt x="618" y="203"/>
                  </a:lnTo>
                  <a:lnTo>
                    <a:pt x="613" y="210"/>
                  </a:lnTo>
                  <a:lnTo>
                    <a:pt x="608" y="215"/>
                  </a:lnTo>
                  <a:lnTo>
                    <a:pt x="601" y="221"/>
                  </a:lnTo>
                  <a:lnTo>
                    <a:pt x="594" y="227"/>
                  </a:lnTo>
                  <a:lnTo>
                    <a:pt x="586" y="231"/>
                  </a:lnTo>
                  <a:lnTo>
                    <a:pt x="578" y="235"/>
                  </a:lnTo>
                  <a:lnTo>
                    <a:pt x="570" y="237"/>
                  </a:lnTo>
                  <a:lnTo>
                    <a:pt x="561" y="239"/>
                  </a:lnTo>
                  <a:lnTo>
                    <a:pt x="552" y="240"/>
                  </a:lnTo>
                  <a:lnTo>
                    <a:pt x="542" y="241"/>
                  </a:lnTo>
                  <a:lnTo>
                    <a:pt x="542" y="241"/>
                  </a:lnTo>
                  <a:close/>
                  <a:moveTo>
                    <a:pt x="542" y="30"/>
                  </a:moveTo>
                  <a:lnTo>
                    <a:pt x="512" y="30"/>
                  </a:lnTo>
                  <a:lnTo>
                    <a:pt x="512" y="16"/>
                  </a:lnTo>
                  <a:lnTo>
                    <a:pt x="512" y="12"/>
                  </a:lnTo>
                  <a:lnTo>
                    <a:pt x="510" y="10"/>
                  </a:lnTo>
                  <a:lnTo>
                    <a:pt x="509" y="7"/>
                  </a:lnTo>
                  <a:lnTo>
                    <a:pt x="507" y="4"/>
                  </a:lnTo>
                  <a:lnTo>
                    <a:pt x="505" y="3"/>
                  </a:lnTo>
                  <a:lnTo>
                    <a:pt x="503" y="1"/>
                  </a:lnTo>
                  <a:lnTo>
                    <a:pt x="500" y="1"/>
                  </a:lnTo>
                  <a:lnTo>
                    <a:pt x="497" y="0"/>
                  </a:lnTo>
                  <a:lnTo>
                    <a:pt x="15" y="0"/>
                  </a:lnTo>
                  <a:lnTo>
                    <a:pt x="12" y="1"/>
                  </a:lnTo>
                  <a:lnTo>
                    <a:pt x="9" y="1"/>
                  </a:lnTo>
                  <a:lnTo>
                    <a:pt x="7" y="3"/>
                  </a:lnTo>
                  <a:lnTo>
                    <a:pt x="4" y="4"/>
                  </a:lnTo>
                  <a:lnTo>
                    <a:pt x="2" y="7"/>
                  </a:lnTo>
                  <a:lnTo>
                    <a:pt x="1" y="10"/>
                  </a:lnTo>
                  <a:lnTo>
                    <a:pt x="0" y="12"/>
                  </a:lnTo>
                  <a:lnTo>
                    <a:pt x="0" y="16"/>
                  </a:lnTo>
                  <a:lnTo>
                    <a:pt x="0" y="392"/>
                  </a:lnTo>
                  <a:lnTo>
                    <a:pt x="0" y="401"/>
                  </a:lnTo>
                  <a:lnTo>
                    <a:pt x="2" y="410"/>
                  </a:lnTo>
                  <a:lnTo>
                    <a:pt x="3" y="419"/>
                  </a:lnTo>
                  <a:lnTo>
                    <a:pt x="7" y="427"/>
                  </a:lnTo>
                  <a:lnTo>
                    <a:pt x="10" y="435"/>
                  </a:lnTo>
                  <a:lnTo>
                    <a:pt x="15" y="442"/>
                  </a:lnTo>
                  <a:lnTo>
                    <a:pt x="20" y="449"/>
                  </a:lnTo>
                  <a:lnTo>
                    <a:pt x="26" y="456"/>
                  </a:lnTo>
                  <a:lnTo>
                    <a:pt x="33" y="462"/>
                  </a:lnTo>
                  <a:lnTo>
                    <a:pt x="39" y="467"/>
                  </a:lnTo>
                  <a:lnTo>
                    <a:pt x="47" y="471"/>
                  </a:lnTo>
                  <a:lnTo>
                    <a:pt x="55" y="475"/>
                  </a:lnTo>
                  <a:lnTo>
                    <a:pt x="63" y="477"/>
                  </a:lnTo>
                  <a:lnTo>
                    <a:pt x="72" y="480"/>
                  </a:lnTo>
                  <a:lnTo>
                    <a:pt x="81" y="482"/>
                  </a:lnTo>
                  <a:lnTo>
                    <a:pt x="90" y="482"/>
                  </a:lnTo>
                  <a:lnTo>
                    <a:pt x="421" y="482"/>
                  </a:lnTo>
                  <a:lnTo>
                    <a:pt x="431" y="482"/>
                  </a:lnTo>
                  <a:lnTo>
                    <a:pt x="440" y="480"/>
                  </a:lnTo>
                  <a:lnTo>
                    <a:pt x="449" y="477"/>
                  </a:lnTo>
                  <a:lnTo>
                    <a:pt x="457" y="475"/>
                  </a:lnTo>
                  <a:lnTo>
                    <a:pt x="465" y="472"/>
                  </a:lnTo>
                  <a:lnTo>
                    <a:pt x="473" y="467"/>
                  </a:lnTo>
                  <a:lnTo>
                    <a:pt x="480" y="462"/>
                  </a:lnTo>
                  <a:lnTo>
                    <a:pt x="486" y="456"/>
                  </a:lnTo>
                  <a:lnTo>
                    <a:pt x="491" y="449"/>
                  </a:lnTo>
                  <a:lnTo>
                    <a:pt x="497" y="442"/>
                  </a:lnTo>
                  <a:lnTo>
                    <a:pt x="501" y="436"/>
                  </a:lnTo>
                  <a:lnTo>
                    <a:pt x="505" y="428"/>
                  </a:lnTo>
                  <a:lnTo>
                    <a:pt x="508" y="419"/>
                  </a:lnTo>
                  <a:lnTo>
                    <a:pt x="510" y="411"/>
                  </a:lnTo>
                  <a:lnTo>
                    <a:pt x="512" y="401"/>
                  </a:lnTo>
                  <a:lnTo>
                    <a:pt x="512" y="392"/>
                  </a:lnTo>
                  <a:lnTo>
                    <a:pt x="512" y="271"/>
                  </a:lnTo>
                  <a:lnTo>
                    <a:pt x="542" y="271"/>
                  </a:lnTo>
                  <a:lnTo>
                    <a:pt x="554" y="271"/>
                  </a:lnTo>
                  <a:lnTo>
                    <a:pt x="567" y="269"/>
                  </a:lnTo>
                  <a:lnTo>
                    <a:pt x="579" y="266"/>
                  </a:lnTo>
                  <a:lnTo>
                    <a:pt x="591" y="262"/>
                  </a:lnTo>
                  <a:lnTo>
                    <a:pt x="601" y="257"/>
                  </a:lnTo>
                  <a:lnTo>
                    <a:pt x="611" y="252"/>
                  </a:lnTo>
                  <a:lnTo>
                    <a:pt x="620" y="245"/>
                  </a:lnTo>
                  <a:lnTo>
                    <a:pt x="628" y="237"/>
                  </a:lnTo>
                  <a:lnTo>
                    <a:pt x="636" y="229"/>
                  </a:lnTo>
                  <a:lnTo>
                    <a:pt x="643" y="220"/>
                  </a:lnTo>
                  <a:lnTo>
                    <a:pt x="648" y="210"/>
                  </a:lnTo>
                  <a:lnTo>
                    <a:pt x="654" y="199"/>
                  </a:lnTo>
                  <a:lnTo>
                    <a:pt x="657" y="187"/>
                  </a:lnTo>
                  <a:lnTo>
                    <a:pt x="661" y="176"/>
                  </a:lnTo>
                  <a:lnTo>
                    <a:pt x="662" y="164"/>
                  </a:lnTo>
                  <a:lnTo>
                    <a:pt x="663" y="151"/>
                  </a:lnTo>
                  <a:lnTo>
                    <a:pt x="662" y="138"/>
                  </a:lnTo>
                  <a:lnTo>
                    <a:pt x="661" y="125"/>
                  </a:lnTo>
                  <a:lnTo>
                    <a:pt x="657" y="114"/>
                  </a:lnTo>
                  <a:lnTo>
                    <a:pt x="654" y="103"/>
                  </a:lnTo>
                  <a:lnTo>
                    <a:pt x="648" y="92"/>
                  </a:lnTo>
                  <a:lnTo>
                    <a:pt x="643" y="82"/>
                  </a:lnTo>
                  <a:lnTo>
                    <a:pt x="636" y="73"/>
                  </a:lnTo>
                  <a:lnTo>
                    <a:pt x="628" y="64"/>
                  </a:lnTo>
                  <a:lnTo>
                    <a:pt x="620" y="56"/>
                  </a:lnTo>
                  <a:lnTo>
                    <a:pt x="611" y="49"/>
                  </a:lnTo>
                  <a:lnTo>
                    <a:pt x="601" y="44"/>
                  </a:lnTo>
                  <a:lnTo>
                    <a:pt x="591" y="39"/>
                  </a:lnTo>
                  <a:lnTo>
                    <a:pt x="579" y="36"/>
                  </a:lnTo>
                  <a:lnTo>
                    <a:pt x="567" y="33"/>
                  </a:lnTo>
                  <a:lnTo>
                    <a:pt x="554" y="31"/>
                  </a:lnTo>
                  <a:lnTo>
                    <a:pt x="542" y="3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65" name="CustomShape 40"/>
            <p:cNvSpPr/>
            <p:nvPr/>
          </p:nvSpPr>
          <p:spPr>
            <a:xfrm>
              <a:off x="8763120" y="3600000"/>
              <a:ext cx="39960" cy="45360"/>
            </a:xfrm>
            <a:custGeom>
              <a:avLst/>
              <a:gdLst/>
              <a:ahLst/>
              <a:rect l="l" t="t" r="r" b="b"/>
              <a:pathLst>
                <a:path w="116" h="132">
                  <a:moveTo>
                    <a:pt x="22" y="2"/>
                  </a:moveTo>
                  <a:lnTo>
                    <a:pt x="18" y="1"/>
                  </a:lnTo>
                  <a:lnTo>
                    <a:pt x="14" y="0"/>
                  </a:lnTo>
                  <a:lnTo>
                    <a:pt x="10" y="1"/>
                  </a:lnTo>
                  <a:lnTo>
                    <a:pt x="7" y="3"/>
                  </a:lnTo>
                  <a:lnTo>
                    <a:pt x="3" y="5"/>
                  </a:lnTo>
                  <a:lnTo>
                    <a:pt x="1" y="9"/>
                  </a:lnTo>
                  <a:lnTo>
                    <a:pt x="0" y="13"/>
                  </a:lnTo>
                  <a:lnTo>
                    <a:pt x="0" y="17"/>
                  </a:lnTo>
                  <a:lnTo>
                    <a:pt x="14" y="132"/>
                  </a:lnTo>
                  <a:lnTo>
                    <a:pt x="116" y="56"/>
                  </a:lnTo>
                  <a:lnTo>
                    <a:pt x="22" y="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66" name="CustomShape 41"/>
            <p:cNvSpPr/>
            <p:nvPr/>
          </p:nvSpPr>
          <p:spPr>
            <a:xfrm>
              <a:off x="8772120" y="3547440"/>
              <a:ext cx="222480" cy="136440"/>
            </a:xfrm>
            <a:custGeom>
              <a:avLst/>
              <a:gdLst/>
              <a:ahLst/>
              <a:rect l="l" t="t" r="r" b="b"/>
              <a:pathLst>
                <a:path w="635" h="391">
                  <a:moveTo>
                    <a:pt x="505" y="147"/>
                  </a:moveTo>
                  <a:lnTo>
                    <a:pt x="510" y="136"/>
                  </a:lnTo>
                  <a:lnTo>
                    <a:pt x="521" y="124"/>
                  </a:lnTo>
                  <a:lnTo>
                    <a:pt x="526" y="117"/>
                  </a:lnTo>
                  <a:lnTo>
                    <a:pt x="532" y="108"/>
                  </a:lnTo>
                  <a:lnTo>
                    <a:pt x="539" y="100"/>
                  </a:lnTo>
                  <a:lnTo>
                    <a:pt x="543" y="90"/>
                  </a:lnTo>
                  <a:lnTo>
                    <a:pt x="548" y="80"/>
                  </a:lnTo>
                  <a:lnTo>
                    <a:pt x="550" y="68"/>
                  </a:lnTo>
                  <a:lnTo>
                    <a:pt x="551" y="56"/>
                  </a:lnTo>
                  <a:lnTo>
                    <a:pt x="550" y="44"/>
                  </a:lnTo>
                  <a:lnTo>
                    <a:pt x="558" y="48"/>
                  </a:lnTo>
                  <a:lnTo>
                    <a:pt x="565" y="54"/>
                  </a:lnTo>
                  <a:lnTo>
                    <a:pt x="571" y="59"/>
                  </a:lnTo>
                  <a:lnTo>
                    <a:pt x="577" y="65"/>
                  </a:lnTo>
                  <a:lnTo>
                    <a:pt x="583" y="72"/>
                  </a:lnTo>
                  <a:lnTo>
                    <a:pt x="587" y="79"/>
                  </a:lnTo>
                  <a:lnTo>
                    <a:pt x="591" y="85"/>
                  </a:lnTo>
                  <a:lnTo>
                    <a:pt x="594" y="93"/>
                  </a:lnTo>
                  <a:lnTo>
                    <a:pt x="600" y="108"/>
                  </a:lnTo>
                  <a:lnTo>
                    <a:pt x="603" y="124"/>
                  </a:lnTo>
                  <a:lnTo>
                    <a:pt x="604" y="138"/>
                  </a:lnTo>
                  <a:lnTo>
                    <a:pt x="603" y="154"/>
                  </a:lnTo>
                  <a:lnTo>
                    <a:pt x="602" y="164"/>
                  </a:lnTo>
                  <a:lnTo>
                    <a:pt x="599" y="175"/>
                  </a:lnTo>
                  <a:lnTo>
                    <a:pt x="594" y="185"/>
                  </a:lnTo>
                  <a:lnTo>
                    <a:pt x="590" y="194"/>
                  </a:lnTo>
                  <a:lnTo>
                    <a:pt x="583" y="202"/>
                  </a:lnTo>
                  <a:lnTo>
                    <a:pt x="575" y="208"/>
                  </a:lnTo>
                  <a:lnTo>
                    <a:pt x="569" y="211"/>
                  </a:lnTo>
                  <a:lnTo>
                    <a:pt x="565" y="212"/>
                  </a:lnTo>
                  <a:lnTo>
                    <a:pt x="559" y="213"/>
                  </a:lnTo>
                  <a:lnTo>
                    <a:pt x="553" y="214"/>
                  </a:lnTo>
                  <a:lnTo>
                    <a:pt x="553" y="214"/>
                  </a:lnTo>
                  <a:lnTo>
                    <a:pt x="548" y="213"/>
                  </a:lnTo>
                  <a:lnTo>
                    <a:pt x="542" y="213"/>
                  </a:lnTo>
                  <a:lnTo>
                    <a:pt x="536" y="211"/>
                  </a:lnTo>
                  <a:lnTo>
                    <a:pt x="530" y="208"/>
                  </a:lnTo>
                  <a:lnTo>
                    <a:pt x="521" y="204"/>
                  </a:lnTo>
                  <a:lnTo>
                    <a:pt x="514" y="198"/>
                  </a:lnTo>
                  <a:lnTo>
                    <a:pt x="507" y="191"/>
                  </a:lnTo>
                  <a:lnTo>
                    <a:pt x="504" y="184"/>
                  </a:lnTo>
                  <a:lnTo>
                    <a:pt x="500" y="175"/>
                  </a:lnTo>
                  <a:lnTo>
                    <a:pt x="500" y="167"/>
                  </a:lnTo>
                  <a:lnTo>
                    <a:pt x="501" y="156"/>
                  </a:lnTo>
                  <a:lnTo>
                    <a:pt x="505" y="147"/>
                  </a:lnTo>
                  <a:close/>
                  <a:moveTo>
                    <a:pt x="62" y="391"/>
                  </a:moveTo>
                  <a:lnTo>
                    <a:pt x="183" y="391"/>
                  </a:lnTo>
                  <a:lnTo>
                    <a:pt x="183" y="391"/>
                  </a:lnTo>
                  <a:lnTo>
                    <a:pt x="183" y="391"/>
                  </a:lnTo>
                  <a:lnTo>
                    <a:pt x="189" y="390"/>
                  </a:lnTo>
                  <a:lnTo>
                    <a:pt x="193" y="387"/>
                  </a:lnTo>
                  <a:lnTo>
                    <a:pt x="196" y="382"/>
                  </a:lnTo>
                  <a:lnTo>
                    <a:pt x="198" y="377"/>
                  </a:lnTo>
                  <a:lnTo>
                    <a:pt x="199" y="382"/>
                  </a:lnTo>
                  <a:lnTo>
                    <a:pt x="202" y="387"/>
                  </a:lnTo>
                  <a:lnTo>
                    <a:pt x="207" y="390"/>
                  </a:lnTo>
                  <a:lnTo>
                    <a:pt x="212" y="391"/>
                  </a:lnTo>
                  <a:lnTo>
                    <a:pt x="393" y="391"/>
                  </a:lnTo>
                  <a:lnTo>
                    <a:pt x="396" y="390"/>
                  </a:lnTo>
                  <a:lnTo>
                    <a:pt x="400" y="389"/>
                  </a:lnTo>
                  <a:lnTo>
                    <a:pt x="403" y="390"/>
                  </a:lnTo>
                  <a:lnTo>
                    <a:pt x="407" y="391"/>
                  </a:lnTo>
                  <a:lnTo>
                    <a:pt x="486" y="391"/>
                  </a:lnTo>
                  <a:lnTo>
                    <a:pt x="489" y="390"/>
                  </a:lnTo>
                  <a:lnTo>
                    <a:pt x="494" y="389"/>
                  </a:lnTo>
                  <a:lnTo>
                    <a:pt x="496" y="386"/>
                  </a:lnTo>
                  <a:lnTo>
                    <a:pt x="499" y="382"/>
                  </a:lnTo>
                  <a:lnTo>
                    <a:pt x="564" y="242"/>
                  </a:lnTo>
                  <a:lnTo>
                    <a:pt x="570" y="241"/>
                  </a:lnTo>
                  <a:lnTo>
                    <a:pt x="577" y="240"/>
                  </a:lnTo>
                  <a:lnTo>
                    <a:pt x="583" y="237"/>
                  </a:lnTo>
                  <a:lnTo>
                    <a:pt x="590" y="234"/>
                  </a:lnTo>
                  <a:lnTo>
                    <a:pt x="595" y="230"/>
                  </a:lnTo>
                  <a:lnTo>
                    <a:pt x="601" y="227"/>
                  </a:lnTo>
                  <a:lnTo>
                    <a:pt x="605" y="221"/>
                  </a:lnTo>
                  <a:lnTo>
                    <a:pt x="610" y="216"/>
                  </a:lnTo>
                  <a:lnTo>
                    <a:pt x="614" y="211"/>
                  </a:lnTo>
                  <a:lnTo>
                    <a:pt x="619" y="204"/>
                  </a:lnTo>
                  <a:lnTo>
                    <a:pt x="622" y="197"/>
                  </a:lnTo>
                  <a:lnTo>
                    <a:pt x="626" y="190"/>
                  </a:lnTo>
                  <a:lnTo>
                    <a:pt x="630" y="175"/>
                  </a:lnTo>
                  <a:lnTo>
                    <a:pt x="634" y="158"/>
                  </a:lnTo>
                  <a:lnTo>
                    <a:pt x="635" y="146"/>
                  </a:lnTo>
                  <a:lnTo>
                    <a:pt x="635" y="134"/>
                  </a:lnTo>
                  <a:lnTo>
                    <a:pt x="634" y="123"/>
                  </a:lnTo>
                  <a:lnTo>
                    <a:pt x="631" y="110"/>
                  </a:lnTo>
                  <a:lnTo>
                    <a:pt x="629" y="99"/>
                  </a:lnTo>
                  <a:lnTo>
                    <a:pt x="625" y="88"/>
                  </a:lnTo>
                  <a:lnTo>
                    <a:pt x="620" y="76"/>
                  </a:lnTo>
                  <a:lnTo>
                    <a:pt x="614" y="65"/>
                  </a:lnTo>
                  <a:lnTo>
                    <a:pt x="608" y="55"/>
                  </a:lnTo>
                  <a:lnTo>
                    <a:pt x="599" y="45"/>
                  </a:lnTo>
                  <a:lnTo>
                    <a:pt x="590" y="36"/>
                  </a:lnTo>
                  <a:lnTo>
                    <a:pt x="579" y="27"/>
                  </a:lnTo>
                  <a:lnTo>
                    <a:pt x="568" y="19"/>
                  </a:lnTo>
                  <a:lnTo>
                    <a:pt x="556" y="12"/>
                  </a:lnTo>
                  <a:lnTo>
                    <a:pt x="542" y="6"/>
                  </a:lnTo>
                  <a:lnTo>
                    <a:pt x="526" y="3"/>
                  </a:lnTo>
                  <a:lnTo>
                    <a:pt x="522" y="2"/>
                  </a:lnTo>
                  <a:lnTo>
                    <a:pt x="517" y="3"/>
                  </a:lnTo>
                  <a:lnTo>
                    <a:pt x="514" y="5"/>
                  </a:lnTo>
                  <a:lnTo>
                    <a:pt x="510" y="9"/>
                  </a:lnTo>
                  <a:lnTo>
                    <a:pt x="508" y="12"/>
                  </a:lnTo>
                  <a:lnTo>
                    <a:pt x="508" y="16"/>
                  </a:lnTo>
                  <a:lnTo>
                    <a:pt x="508" y="21"/>
                  </a:lnTo>
                  <a:lnTo>
                    <a:pt x="510" y="25"/>
                  </a:lnTo>
                  <a:lnTo>
                    <a:pt x="514" y="31"/>
                  </a:lnTo>
                  <a:lnTo>
                    <a:pt x="517" y="38"/>
                  </a:lnTo>
                  <a:lnTo>
                    <a:pt x="520" y="44"/>
                  </a:lnTo>
                  <a:lnTo>
                    <a:pt x="521" y="49"/>
                  </a:lnTo>
                  <a:lnTo>
                    <a:pt x="522" y="54"/>
                  </a:lnTo>
                  <a:lnTo>
                    <a:pt x="522" y="59"/>
                  </a:lnTo>
                  <a:lnTo>
                    <a:pt x="521" y="64"/>
                  </a:lnTo>
                  <a:lnTo>
                    <a:pt x="520" y="70"/>
                  </a:lnTo>
                  <a:lnTo>
                    <a:pt x="516" y="79"/>
                  </a:lnTo>
                  <a:lnTo>
                    <a:pt x="510" y="88"/>
                  </a:lnTo>
                  <a:lnTo>
                    <a:pt x="504" y="97"/>
                  </a:lnTo>
                  <a:lnTo>
                    <a:pt x="497" y="106"/>
                  </a:lnTo>
                  <a:lnTo>
                    <a:pt x="491" y="112"/>
                  </a:lnTo>
                  <a:lnTo>
                    <a:pt x="486" y="120"/>
                  </a:lnTo>
                  <a:lnTo>
                    <a:pt x="481" y="128"/>
                  </a:lnTo>
                  <a:lnTo>
                    <a:pt x="477" y="136"/>
                  </a:lnTo>
                  <a:lnTo>
                    <a:pt x="474" y="143"/>
                  </a:lnTo>
                  <a:lnTo>
                    <a:pt x="472" y="151"/>
                  </a:lnTo>
                  <a:lnTo>
                    <a:pt x="471" y="159"/>
                  </a:lnTo>
                  <a:lnTo>
                    <a:pt x="470" y="167"/>
                  </a:lnTo>
                  <a:lnTo>
                    <a:pt x="470" y="173"/>
                  </a:lnTo>
                  <a:lnTo>
                    <a:pt x="471" y="181"/>
                  </a:lnTo>
                  <a:lnTo>
                    <a:pt x="473" y="188"/>
                  </a:lnTo>
                  <a:lnTo>
                    <a:pt x="475" y="195"/>
                  </a:lnTo>
                  <a:lnTo>
                    <a:pt x="479" y="202"/>
                  </a:lnTo>
                  <a:lnTo>
                    <a:pt x="482" y="207"/>
                  </a:lnTo>
                  <a:lnTo>
                    <a:pt x="487" y="213"/>
                  </a:lnTo>
                  <a:lnTo>
                    <a:pt x="491" y="219"/>
                  </a:lnTo>
                  <a:lnTo>
                    <a:pt x="409" y="346"/>
                  </a:lnTo>
                  <a:lnTo>
                    <a:pt x="409" y="330"/>
                  </a:lnTo>
                  <a:lnTo>
                    <a:pt x="333" y="330"/>
                  </a:lnTo>
                  <a:lnTo>
                    <a:pt x="330" y="330"/>
                  </a:lnTo>
                  <a:lnTo>
                    <a:pt x="328" y="329"/>
                  </a:lnTo>
                  <a:lnTo>
                    <a:pt x="324" y="328"/>
                  </a:lnTo>
                  <a:lnTo>
                    <a:pt x="323" y="326"/>
                  </a:lnTo>
                  <a:lnTo>
                    <a:pt x="321" y="324"/>
                  </a:lnTo>
                  <a:lnTo>
                    <a:pt x="320" y="321"/>
                  </a:lnTo>
                  <a:lnTo>
                    <a:pt x="318" y="319"/>
                  </a:lnTo>
                  <a:lnTo>
                    <a:pt x="318" y="316"/>
                  </a:lnTo>
                  <a:lnTo>
                    <a:pt x="318" y="312"/>
                  </a:lnTo>
                  <a:lnTo>
                    <a:pt x="320" y="310"/>
                  </a:lnTo>
                  <a:lnTo>
                    <a:pt x="321" y="308"/>
                  </a:lnTo>
                  <a:lnTo>
                    <a:pt x="323" y="306"/>
                  </a:lnTo>
                  <a:lnTo>
                    <a:pt x="324" y="303"/>
                  </a:lnTo>
                  <a:lnTo>
                    <a:pt x="328" y="302"/>
                  </a:lnTo>
                  <a:lnTo>
                    <a:pt x="330" y="301"/>
                  </a:lnTo>
                  <a:lnTo>
                    <a:pt x="333" y="301"/>
                  </a:lnTo>
                  <a:lnTo>
                    <a:pt x="409" y="301"/>
                  </a:lnTo>
                  <a:lnTo>
                    <a:pt x="409" y="240"/>
                  </a:lnTo>
                  <a:lnTo>
                    <a:pt x="303" y="240"/>
                  </a:lnTo>
                  <a:lnTo>
                    <a:pt x="300" y="240"/>
                  </a:lnTo>
                  <a:lnTo>
                    <a:pt x="297" y="239"/>
                  </a:lnTo>
                  <a:lnTo>
                    <a:pt x="295" y="238"/>
                  </a:lnTo>
                  <a:lnTo>
                    <a:pt x="292" y="236"/>
                  </a:lnTo>
                  <a:lnTo>
                    <a:pt x="290" y="233"/>
                  </a:lnTo>
                  <a:lnTo>
                    <a:pt x="289" y="231"/>
                  </a:lnTo>
                  <a:lnTo>
                    <a:pt x="288" y="229"/>
                  </a:lnTo>
                  <a:lnTo>
                    <a:pt x="288" y="225"/>
                  </a:lnTo>
                  <a:lnTo>
                    <a:pt x="288" y="222"/>
                  </a:lnTo>
                  <a:lnTo>
                    <a:pt x="289" y="220"/>
                  </a:lnTo>
                  <a:lnTo>
                    <a:pt x="290" y="217"/>
                  </a:lnTo>
                  <a:lnTo>
                    <a:pt x="292" y="215"/>
                  </a:lnTo>
                  <a:lnTo>
                    <a:pt x="295" y="213"/>
                  </a:lnTo>
                  <a:lnTo>
                    <a:pt x="297" y="212"/>
                  </a:lnTo>
                  <a:lnTo>
                    <a:pt x="300" y="211"/>
                  </a:lnTo>
                  <a:lnTo>
                    <a:pt x="303" y="211"/>
                  </a:lnTo>
                  <a:lnTo>
                    <a:pt x="409" y="211"/>
                  </a:lnTo>
                  <a:lnTo>
                    <a:pt x="409" y="180"/>
                  </a:lnTo>
                  <a:lnTo>
                    <a:pt x="333" y="180"/>
                  </a:lnTo>
                  <a:lnTo>
                    <a:pt x="330" y="180"/>
                  </a:lnTo>
                  <a:lnTo>
                    <a:pt x="328" y="179"/>
                  </a:lnTo>
                  <a:lnTo>
                    <a:pt x="324" y="178"/>
                  </a:lnTo>
                  <a:lnTo>
                    <a:pt x="323" y="176"/>
                  </a:lnTo>
                  <a:lnTo>
                    <a:pt x="321" y="173"/>
                  </a:lnTo>
                  <a:lnTo>
                    <a:pt x="320" y="171"/>
                  </a:lnTo>
                  <a:lnTo>
                    <a:pt x="318" y="168"/>
                  </a:lnTo>
                  <a:lnTo>
                    <a:pt x="318" y="166"/>
                  </a:lnTo>
                  <a:lnTo>
                    <a:pt x="318" y="162"/>
                  </a:lnTo>
                  <a:lnTo>
                    <a:pt x="320" y="160"/>
                  </a:lnTo>
                  <a:lnTo>
                    <a:pt x="321" y="156"/>
                  </a:lnTo>
                  <a:lnTo>
                    <a:pt x="323" y="154"/>
                  </a:lnTo>
                  <a:lnTo>
                    <a:pt x="324" y="153"/>
                  </a:lnTo>
                  <a:lnTo>
                    <a:pt x="328" y="151"/>
                  </a:lnTo>
                  <a:lnTo>
                    <a:pt x="330" y="151"/>
                  </a:lnTo>
                  <a:lnTo>
                    <a:pt x="333" y="150"/>
                  </a:lnTo>
                  <a:lnTo>
                    <a:pt x="409" y="150"/>
                  </a:lnTo>
                  <a:lnTo>
                    <a:pt x="409" y="120"/>
                  </a:lnTo>
                  <a:lnTo>
                    <a:pt x="303" y="120"/>
                  </a:lnTo>
                  <a:lnTo>
                    <a:pt x="300" y="119"/>
                  </a:lnTo>
                  <a:lnTo>
                    <a:pt x="297" y="119"/>
                  </a:lnTo>
                  <a:lnTo>
                    <a:pt x="295" y="117"/>
                  </a:lnTo>
                  <a:lnTo>
                    <a:pt x="292" y="116"/>
                  </a:lnTo>
                  <a:lnTo>
                    <a:pt x="290" y="114"/>
                  </a:lnTo>
                  <a:lnTo>
                    <a:pt x="289" y="111"/>
                  </a:lnTo>
                  <a:lnTo>
                    <a:pt x="288" y="108"/>
                  </a:lnTo>
                  <a:lnTo>
                    <a:pt x="288" y="105"/>
                  </a:lnTo>
                  <a:lnTo>
                    <a:pt x="288" y="102"/>
                  </a:lnTo>
                  <a:lnTo>
                    <a:pt x="289" y="99"/>
                  </a:lnTo>
                  <a:lnTo>
                    <a:pt x="290" y="97"/>
                  </a:lnTo>
                  <a:lnTo>
                    <a:pt x="292" y="94"/>
                  </a:lnTo>
                  <a:lnTo>
                    <a:pt x="295" y="92"/>
                  </a:lnTo>
                  <a:lnTo>
                    <a:pt x="297" y="91"/>
                  </a:lnTo>
                  <a:lnTo>
                    <a:pt x="300" y="90"/>
                  </a:lnTo>
                  <a:lnTo>
                    <a:pt x="303" y="90"/>
                  </a:lnTo>
                  <a:lnTo>
                    <a:pt x="409" y="90"/>
                  </a:lnTo>
                  <a:lnTo>
                    <a:pt x="409" y="14"/>
                  </a:lnTo>
                  <a:lnTo>
                    <a:pt x="408" y="12"/>
                  </a:lnTo>
                  <a:lnTo>
                    <a:pt x="408" y="9"/>
                  </a:lnTo>
                  <a:lnTo>
                    <a:pt x="405" y="6"/>
                  </a:lnTo>
                  <a:lnTo>
                    <a:pt x="404" y="4"/>
                  </a:lnTo>
                  <a:lnTo>
                    <a:pt x="402" y="2"/>
                  </a:lnTo>
                  <a:lnTo>
                    <a:pt x="399" y="1"/>
                  </a:lnTo>
                  <a:lnTo>
                    <a:pt x="396" y="0"/>
                  </a:lnTo>
                  <a:lnTo>
                    <a:pt x="393" y="0"/>
                  </a:lnTo>
                  <a:lnTo>
                    <a:pt x="212" y="0"/>
                  </a:lnTo>
                  <a:lnTo>
                    <a:pt x="210" y="0"/>
                  </a:lnTo>
                  <a:lnTo>
                    <a:pt x="207" y="1"/>
                  </a:lnTo>
                  <a:lnTo>
                    <a:pt x="204" y="2"/>
                  </a:lnTo>
                  <a:lnTo>
                    <a:pt x="202" y="4"/>
                  </a:lnTo>
                  <a:lnTo>
                    <a:pt x="200" y="6"/>
                  </a:lnTo>
                  <a:lnTo>
                    <a:pt x="199" y="9"/>
                  </a:lnTo>
                  <a:lnTo>
                    <a:pt x="198" y="12"/>
                  </a:lnTo>
                  <a:lnTo>
                    <a:pt x="198" y="14"/>
                  </a:lnTo>
                  <a:lnTo>
                    <a:pt x="198" y="374"/>
                  </a:lnTo>
                  <a:lnTo>
                    <a:pt x="196" y="370"/>
                  </a:lnTo>
                  <a:lnTo>
                    <a:pt x="194" y="365"/>
                  </a:lnTo>
                  <a:lnTo>
                    <a:pt x="111" y="227"/>
                  </a:lnTo>
                  <a:lnTo>
                    <a:pt x="0" y="310"/>
                  </a:lnTo>
                  <a:lnTo>
                    <a:pt x="50" y="385"/>
                  </a:lnTo>
                  <a:lnTo>
                    <a:pt x="52" y="387"/>
                  </a:lnTo>
                  <a:lnTo>
                    <a:pt x="55" y="389"/>
                  </a:lnTo>
                  <a:lnTo>
                    <a:pt x="59" y="390"/>
                  </a:lnTo>
                  <a:lnTo>
                    <a:pt x="62" y="391"/>
                  </a:lnTo>
                  <a:lnTo>
                    <a:pt x="62" y="39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367" name="CustomShape 42"/>
          <p:cNvSpPr/>
          <p:nvPr/>
        </p:nvSpPr>
        <p:spPr>
          <a:xfrm>
            <a:off x="429480" y="4578840"/>
            <a:ext cx="1987200" cy="1463400"/>
          </a:xfrm>
          <a:prstGeom prst="rect">
            <a:avLst/>
          </a:prstGeom>
          <a:noFill/>
          <a:ln w="648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 algn="ctr">
              <a:lnSpc>
                <a:spcPct val="100000"/>
              </a:lnSpc>
            </a:pPr>
            <a:r>
              <a:rPr b="0" lang="it-IT" sz="2400" spc="-1" strike="noStrike">
                <a:solidFill>
                  <a:srgbClr val="404040"/>
                </a:solidFill>
                <a:latin typeface="Segoe UI Light"/>
              </a:rPr>
              <a:t>Stati Uniti</a:t>
            </a:r>
            <a:endParaRPr b="0" lang="it-IT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it-IT" sz="2400" spc="-1" strike="noStrike">
                <a:solidFill>
                  <a:srgbClr val="404040"/>
                </a:solidFill>
                <a:latin typeface="Segoe UI Light"/>
              </a:rPr>
              <a:t>1,583 mln di presenze nel 2018 (14,8%)</a:t>
            </a:r>
            <a:endParaRPr b="0" lang="it-IT" sz="2400" spc="-1" strike="noStrike">
              <a:latin typeface="Arial"/>
            </a:endParaRPr>
          </a:p>
        </p:txBody>
      </p:sp>
      <p:sp>
        <p:nvSpPr>
          <p:cNvPr id="368" name="CustomShape 43"/>
          <p:cNvSpPr/>
          <p:nvPr/>
        </p:nvSpPr>
        <p:spPr>
          <a:xfrm>
            <a:off x="4171680" y="4578840"/>
            <a:ext cx="1987200" cy="1463400"/>
          </a:xfrm>
          <a:prstGeom prst="rect">
            <a:avLst/>
          </a:prstGeom>
          <a:noFill/>
          <a:ln w="648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 algn="ctr">
              <a:lnSpc>
                <a:spcPct val="100000"/>
              </a:lnSpc>
            </a:pPr>
            <a:r>
              <a:rPr b="0" lang="it-IT" sz="2400" spc="-1" strike="noStrike">
                <a:solidFill>
                  <a:srgbClr val="404040"/>
                </a:solidFill>
                <a:latin typeface="Segoe UI Light"/>
              </a:rPr>
              <a:t>Regno Unito 515 mila presenze nel 2018 (4,8%)</a:t>
            </a:r>
            <a:endParaRPr b="0" lang="it-IT" sz="2400" spc="-1" strike="noStrike">
              <a:latin typeface="Arial"/>
            </a:endParaRPr>
          </a:p>
        </p:txBody>
      </p:sp>
      <p:sp>
        <p:nvSpPr>
          <p:cNvPr id="369" name="CustomShape 44"/>
          <p:cNvSpPr/>
          <p:nvPr/>
        </p:nvSpPr>
        <p:spPr>
          <a:xfrm>
            <a:off x="2293920" y="1535760"/>
            <a:ext cx="1987200" cy="1463400"/>
          </a:xfrm>
          <a:prstGeom prst="rect">
            <a:avLst/>
          </a:prstGeom>
          <a:noFill/>
          <a:ln w="648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 algn="ctr">
              <a:lnSpc>
                <a:spcPct val="100000"/>
              </a:lnSpc>
            </a:pPr>
            <a:r>
              <a:rPr b="0" lang="it-IT" sz="2400" spc="-1" strike="noStrike">
                <a:solidFill>
                  <a:srgbClr val="404040"/>
                </a:solidFill>
                <a:latin typeface="Segoe UI Light"/>
              </a:rPr>
              <a:t>Lombardia </a:t>
            </a:r>
            <a:endParaRPr b="0" lang="it-IT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it-IT" sz="2400" spc="-1" strike="noStrike">
                <a:solidFill>
                  <a:srgbClr val="404040"/>
                </a:solidFill>
                <a:latin typeface="Segoe UI Light"/>
              </a:rPr>
              <a:t>598 mila presenze nel 2018 (5,6%)</a:t>
            </a:r>
            <a:endParaRPr b="0" lang="it-IT" sz="2400" spc="-1" strike="noStrike">
              <a:latin typeface="Arial"/>
            </a:endParaRPr>
          </a:p>
        </p:txBody>
      </p:sp>
      <p:sp>
        <p:nvSpPr>
          <p:cNvPr id="370" name="CustomShape 45"/>
          <p:cNvSpPr/>
          <p:nvPr/>
        </p:nvSpPr>
        <p:spPr>
          <a:xfrm>
            <a:off x="6032520" y="1535760"/>
            <a:ext cx="1987200" cy="1097640"/>
          </a:xfrm>
          <a:prstGeom prst="rect">
            <a:avLst/>
          </a:prstGeom>
          <a:noFill/>
          <a:ln w="648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 algn="ctr">
              <a:lnSpc>
                <a:spcPct val="100000"/>
              </a:lnSpc>
            </a:pPr>
            <a:r>
              <a:rPr b="0" lang="it-IT" sz="2400" spc="-1" strike="noStrike">
                <a:solidFill>
                  <a:srgbClr val="404040"/>
                </a:solidFill>
                <a:latin typeface="Segoe UI Light"/>
              </a:rPr>
              <a:t>Spagna 446 mila presenze nel 2018 (4,2%)</a:t>
            </a:r>
            <a:endParaRPr b="0" lang="it-IT" sz="2400" spc="-1" strike="noStrike">
              <a:latin typeface="Arial"/>
            </a:endParaRPr>
          </a:p>
        </p:txBody>
      </p:sp>
      <p:sp>
        <p:nvSpPr>
          <p:cNvPr id="371" name="CustomShape 46"/>
          <p:cNvSpPr/>
          <p:nvPr/>
        </p:nvSpPr>
        <p:spPr>
          <a:xfrm>
            <a:off x="9753480" y="1535760"/>
            <a:ext cx="1987200" cy="1524960"/>
          </a:xfrm>
          <a:prstGeom prst="rect">
            <a:avLst/>
          </a:prstGeom>
          <a:noFill/>
          <a:ln w="648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 algn="ctr">
              <a:lnSpc>
                <a:spcPct val="100000"/>
              </a:lnSpc>
            </a:pPr>
            <a:r>
              <a:rPr b="1" lang="it-IT" sz="2000" spc="-1" strike="noStrike">
                <a:solidFill>
                  <a:srgbClr val="404040"/>
                </a:solidFill>
                <a:latin typeface="Segoe UI Light"/>
              </a:rPr>
              <a:t>I 5 mercati totalizzano 3,6 mln di presenze con una quota del 29,4% sul totale</a:t>
            </a:r>
            <a:endParaRPr b="0" lang="it-IT" sz="2000" spc="-1" strike="noStrike">
              <a:latin typeface="Arial"/>
            </a:endParaRPr>
          </a:p>
        </p:txBody>
      </p:sp>
      <p:sp>
        <p:nvSpPr>
          <p:cNvPr id="372" name="CustomShape 47"/>
          <p:cNvSpPr/>
          <p:nvPr/>
        </p:nvSpPr>
        <p:spPr>
          <a:xfrm>
            <a:off x="7914240" y="4627800"/>
            <a:ext cx="1987200" cy="1097640"/>
          </a:xfrm>
          <a:prstGeom prst="rect">
            <a:avLst/>
          </a:prstGeom>
          <a:noFill/>
          <a:ln w="648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 algn="ctr">
              <a:lnSpc>
                <a:spcPct val="100000"/>
              </a:lnSpc>
            </a:pPr>
            <a:r>
              <a:rPr b="0" lang="it-IT" sz="2400" spc="-1" strike="noStrike">
                <a:solidFill>
                  <a:srgbClr val="404040"/>
                </a:solidFill>
                <a:latin typeface="Segoe UI Light"/>
              </a:rPr>
              <a:t>Francia 446 mila presenze nel 2018 (4,1%)</a:t>
            </a:r>
            <a:endParaRPr b="0" lang="it-IT" sz="2400" spc="-1" strike="noStrike">
              <a:latin typeface="Arial"/>
            </a:endParaRPr>
          </a:p>
        </p:txBody>
      </p:sp>
      <p:pic>
        <p:nvPicPr>
          <p:cNvPr id="373" name="Immagine 8" descr=""/>
          <p:cNvPicPr/>
          <p:nvPr/>
        </p:nvPicPr>
        <p:blipFill>
          <a:blip r:embed="rId1"/>
          <a:stretch/>
        </p:blipFill>
        <p:spPr>
          <a:xfrm>
            <a:off x="4869720" y="3530520"/>
            <a:ext cx="672840" cy="359640"/>
          </a:xfrm>
          <a:prstGeom prst="rect">
            <a:avLst/>
          </a:prstGeom>
          <a:ln>
            <a:noFill/>
          </a:ln>
        </p:spPr>
      </p:pic>
      <p:pic>
        <p:nvPicPr>
          <p:cNvPr id="374" name="Immagine 9" descr=""/>
          <p:cNvPicPr/>
          <p:nvPr/>
        </p:nvPicPr>
        <p:blipFill>
          <a:blip r:embed="rId2"/>
          <a:stretch/>
        </p:blipFill>
        <p:spPr>
          <a:xfrm>
            <a:off x="6709680" y="3510720"/>
            <a:ext cx="643680" cy="431640"/>
          </a:xfrm>
          <a:prstGeom prst="rect">
            <a:avLst/>
          </a:prstGeom>
          <a:ln>
            <a:noFill/>
          </a:ln>
        </p:spPr>
      </p:pic>
      <p:pic>
        <p:nvPicPr>
          <p:cNvPr id="375" name="Immagine 11" descr=""/>
          <p:cNvPicPr/>
          <p:nvPr/>
        </p:nvPicPr>
        <p:blipFill>
          <a:blip r:embed="rId3"/>
          <a:stretch/>
        </p:blipFill>
        <p:spPr>
          <a:xfrm>
            <a:off x="3003480" y="3488400"/>
            <a:ext cx="623520" cy="467640"/>
          </a:xfrm>
          <a:prstGeom prst="rect">
            <a:avLst/>
          </a:prstGeom>
          <a:ln>
            <a:noFill/>
          </a:ln>
        </p:spPr>
      </p:pic>
      <p:pic>
        <p:nvPicPr>
          <p:cNvPr id="376" name="Immagine 54" descr=""/>
          <p:cNvPicPr/>
          <p:nvPr/>
        </p:nvPicPr>
        <p:blipFill>
          <a:blip r:embed="rId4"/>
          <a:stretch/>
        </p:blipFill>
        <p:spPr>
          <a:xfrm>
            <a:off x="8598600" y="3506400"/>
            <a:ext cx="611640" cy="431640"/>
          </a:xfrm>
          <a:prstGeom prst="rect">
            <a:avLst/>
          </a:prstGeom>
          <a:ln>
            <a:noFill/>
          </a:ln>
        </p:spPr>
      </p:pic>
      <p:pic>
        <p:nvPicPr>
          <p:cNvPr id="377" name="Immagine 55" descr=""/>
          <p:cNvPicPr/>
          <p:nvPr/>
        </p:nvPicPr>
        <p:blipFill>
          <a:blip r:embed="rId5"/>
          <a:stretch/>
        </p:blipFill>
        <p:spPr>
          <a:xfrm>
            <a:off x="1179720" y="3492000"/>
            <a:ext cx="575640" cy="4316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CustomShape 1"/>
          <p:cNvSpPr/>
          <p:nvPr/>
        </p:nvSpPr>
        <p:spPr>
          <a:xfrm>
            <a:off x="0" y="266760"/>
            <a:ext cx="12191760" cy="5522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379" name="Group 2"/>
          <p:cNvGrpSpPr/>
          <p:nvPr/>
        </p:nvGrpSpPr>
        <p:grpSpPr>
          <a:xfrm>
            <a:off x="271440" y="171360"/>
            <a:ext cx="790200" cy="742680"/>
            <a:chOff x="271440" y="171360"/>
            <a:chExt cx="790200" cy="742680"/>
          </a:xfrm>
        </p:grpSpPr>
        <p:sp>
          <p:nvSpPr>
            <p:cNvPr id="380" name="CustomShape 3"/>
            <p:cNvSpPr/>
            <p:nvPr/>
          </p:nvSpPr>
          <p:spPr>
            <a:xfrm>
              <a:off x="271440" y="171360"/>
              <a:ext cx="742680" cy="74268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381" name="CustomShape 4"/>
            <p:cNvSpPr/>
            <p:nvPr/>
          </p:nvSpPr>
          <p:spPr>
            <a:xfrm>
              <a:off x="1014480" y="171360"/>
              <a:ext cx="47160" cy="95040"/>
            </a:xfrm>
            <a:prstGeom prst="rtTriangle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382" name="CustomShape 5"/>
            <p:cNvSpPr/>
            <p:nvPr/>
          </p:nvSpPr>
          <p:spPr>
            <a:xfrm flipV="1">
              <a:off x="1014480" y="819000"/>
              <a:ext cx="47160" cy="95040"/>
            </a:xfrm>
            <a:prstGeom prst="rtTriangle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</p:grpSp>
      <p:sp>
        <p:nvSpPr>
          <p:cNvPr id="383" name="CustomShape 6"/>
          <p:cNvSpPr/>
          <p:nvPr/>
        </p:nvSpPr>
        <p:spPr>
          <a:xfrm>
            <a:off x="1285920" y="329040"/>
            <a:ext cx="9635760" cy="427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spAutoFit/>
          </a:bodyPr>
          <a:p>
            <a:pPr>
              <a:lnSpc>
                <a:spcPct val="100000"/>
              </a:lnSpc>
            </a:pPr>
            <a:r>
              <a:rPr b="0" lang="it-IT" sz="2800" spc="-1" strike="noStrike">
                <a:solidFill>
                  <a:srgbClr val="ffffff"/>
                </a:solidFill>
                <a:latin typeface="Century Gothic"/>
              </a:rPr>
              <a:t>I MERCATI PRIORITARI DELL’AREA FIORENTINA</a:t>
            </a:r>
            <a:endParaRPr b="0" lang="it-IT" sz="2800" spc="-1" strike="noStrike">
              <a:latin typeface="Arial"/>
            </a:endParaRPr>
          </a:p>
        </p:txBody>
      </p:sp>
      <p:sp>
        <p:nvSpPr>
          <p:cNvPr id="384" name="TextShape 7"/>
          <p:cNvSpPr txBox="1"/>
          <p:nvPr/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4F8C1134-291E-49D0-9AD4-D85B95AC8228}" type="slidenum">
              <a:rPr b="0" lang="it-IT" sz="1200" spc="-1" strike="noStrike">
                <a:solidFill>
                  <a:srgbClr val="8b8b8b"/>
                </a:solidFill>
                <a:latin typeface="Segoe UI Light"/>
              </a:rPr>
              <a:t>&lt;numero&gt;</a:t>
            </a:fld>
            <a:endParaRPr b="0" lang="it-IT" sz="1200" spc="-1" strike="noStrike">
              <a:latin typeface="Times New Roman"/>
            </a:endParaRPr>
          </a:p>
        </p:txBody>
      </p:sp>
      <p:sp>
        <p:nvSpPr>
          <p:cNvPr id="385" name="CustomShape 8"/>
          <p:cNvSpPr/>
          <p:nvPr/>
        </p:nvSpPr>
        <p:spPr>
          <a:xfrm rot="16200000">
            <a:off x="5460120" y="-1581480"/>
            <a:ext cx="1271160" cy="10573920"/>
          </a:xfrm>
          <a:custGeom>
            <a:avLst/>
            <a:gdLst/>
            <a:ahLst/>
            <a:rect l="l" t="t" r="r" b="b"/>
            <a:pathLst>
              <a:path w="1271347" h="10574262">
                <a:moveTo>
                  <a:pt x="1271347" y="635673"/>
                </a:moveTo>
                <a:cubicBezTo>
                  <a:pt x="1271347" y="855093"/>
                  <a:pt x="1160175" y="1048548"/>
                  <a:pt x="991085" y="1162783"/>
                </a:cubicBezTo>
                <a:lnTo>
                  <a:pt x="975367" y="1171314"/>
                </a:lnTo>
                <a:lnTo>
                  <a:pt x="958854" y="1191651"/>
                </a:lnTo>
                <a:cubicBezTo>
                  <a:pt x="879943" y="1301577"/>
                  <a:pt x="836393" y="1431314"/>
                  <a:pt x="836393" y="1565962"/>
                </a:cubicBezTo>
                <a:cubicBezTo>
                  <a:pt x="836393" y="1700610"/>
                  <a:pt x="879943" y="1830347"/>
                  <a:pt x="958854" y="1940273"/>
                </a:cubicBezTo>
                <a:lnTo>
                  <a:pt x="975373" y="1960618"/>
                </a:lnTo>
                <a:lnTo>
                  <a:pt x="991085" y="1969146"/>
                </a:lnTo>
                <a:cubicBezTo>
                  <a:pt x="1160175" y="2083381"/>
                  <a:pt x="1271347" y="2276835"/>
                  <a:pt x="1271347" y="2496256"/>
                </a:cubicBezTo>
                <a:cubicBezTo>
                  <a:pt x="1271347" y="2715677"/>
                  <a:pt x="1160175" y="2909131"/>
                  <a:pt x="991085" y="3023366"/>
                </a:cubicBezTo>
                <a:lnTo>
                  <a:pt x="975366" y="3031898"/>
                </a:lnTo>
                <a:lnTo>
                  <a:pt x="958854" y="3052234"/>
                </a:lnTo>
                <a:cubicBezTo>
                  <a:pt x="879943" y="3162160"/>
                  <a:pt x="836393" y="3291898"/>
                  <a:pt x="836393" y="3426545"/>
                </a:cubicBezTo>
                <a:cubicBezTo>
                  <a:pt x="836393" y="3561193"/>
                  <a:pt x="879943" y="3690930"/>
                  <a:pt x="958854" y="3800856"/>
                </a:cubicBezTo>
                <a:lnTo>
                  <a:pt x="975372" y="3821200"/>
                </a:lnTo>
                <a:lnTo>
                  <a:pt x="991085" y="3829728"/>
                </a:lnTo>
                <a:cubicBezTo>
                  <a:pt x="1160175" y="3943963"/>
                  <a:pt x="1271347" y="4137418"/>
                  <a:pt x="1271347" y="4356838"/>
                </a:cubicBezTo>
                <a:cubicBezTo>
                  <a:pt x="1271347" y="4576259"/>
                  <a:pt x="1160175" y="4769714"/>
                  <a:pt x="991085" y="4883948"/>
                </a:cubicBezTo>
                <a:lnTo>
                  <a:pt x="975367" y="4892480"/>
                </a:lnTo>
                <a:lnTo>
                  <a:pt x="958854" y="4912817"/>
                </a:lnTo>
                <a:cubicBezTo>
                  <a:pt x="879943" y="5022743"/>
                  <a:pt x="836393" y="5152480"/>
                  <a:pt x="836393" y="5287128"/>
                </a:cubicBezTo>
                <a:cubicBezTo>
                  <a:pt x="836393" y="5421776"/>
                  <a:pt x="879943" y="5551513"/>
                  <a:pt x="958854" y="5661439"/>
                </a:cubicBezTo>
                <a:lnTo>
                  <a:pt x="975372" y="5681783"/>
                </a:lnTo>
                <a:lnTo>
                  <a:pt x="991085" y="5690311"/>
                </a:lnTo>
                <a:cubicBezTo>
                  <a:pt x="1160175" y="5804546"/>
                  <a:pt x="1271347" y="5998001"/>
                  <a:pt x="1271347" y="6217421"/>
                </a:cubicBezTo>
                <a:cubicBezTo>
                  <a:pt x="1271347" y="6436842"/>
                  <a:pt x="1160175" y="6630297"/>
                  <a:pt x="991085" y="6744531"/>
                </a:cubicBezTo>
                <a:lnTo>
                  <a:pt x="975366" y="6753063"/>
                </a:lnTo>
                <a:lnTo>
                  <a:pt x="958854" y="6773400"/>
                </a:lnTo>
                <a:cubicBezTo>
                  <a:pt x="879943" y="6883326"/>
                  <a:pt x="836393" y="7013063"/>
                  <a:pt x="836393" y="7147711"/>
                </a:cubicBezTo>
                <a:cubicBezTo>
                  <a:pt x="836393" y="7282359"/>
                  <a:pt x="879943" y="7412096"/>
                  <a:pt x="958854" y="7522022"/>
                </a:cubicBezTo>
                <a:lnTo>
                  <a:pt x="975372" y="7542366"/>
                </a:lnTo>
                <a:lnTo>
                  <a:pt x="991085" y="7550894"/>
                </a:lnTo>
                <a:cubicBezTo>
                  <a:pt x="1160175" y="7665129"/>
                  <a:pt x="1271347" y="7858583"/>
                  <a:pt x="1271347" y="8078004"/>
                </a:cubicBezTo>
                <a:cubicBezTo>
                  <a:pt x="1271347" y="8297425"/>
                  <a:pt x="1160175" y="8490880"/>
                  <a:pt x="991085" y="8605115"/>
                </a:cubicBezTo>
                <a:lnTo>
                  <a:pt x="975367" y="8613647"/>
                </a:lnTo>
                <a:lnTo>
                  <a:pt x="958854" y="8633984"/>
                </a:lnTo>
                <a:cubicBezTo>
                  <a:pt x="879943" y="8743910"/>
                  <a:pt x="836393" y="8873647"/>
                  <a:pt x="836393" y="9008294"/>
                </a:cubicBezTo>
                <a:cubicBezTo>
                  <a:pt x="836393" y="9142942"/>
                  <a:pt x="879943" y="9272679"/>
                  <a:pt x="958854" y="9382605"/>
                </a:cubicBezTo>
                <a:lnTo>
                  <a:pt x="975374" y="9402951"/>
                </a:lnTo>
                <a:lnTo>
                  <a:pt x="991085" y="9411479"/>
                </a:lnTo>
                <a:cubicBezTo>
                  <a:pt x="1160175" y="9525714"/>
                  <a:pt x="1271347" y="9719168"/>
                  <a:pt x="1271347" y="9938589"/>
                </a:cubicBezTo>
                <a:cubicBezTo>
                  <a:pt x="1271347" y="10289662"/>
                  <a:pt x="986747" y="10574262"/>
                  <a:pt x="635674" y="10574262"/>
                </a:cubicBezTo>
                <a:cubicBezTo>
                  <a:pt x="284601" y="10574262"/>
                  <a:pt x="0" y="10289662"/>
                  <a:pt x="0" y="9938589"/>
                </a:cubicBezTo>
                <a:cubicBezTo>
                  <a:pt x="0" y="9719168"/>
                  <a:pt x="111172" y="9525714"/>
                  <a:pt x="280263" y="9411479"/>
                </a:cubicBezTo>
                <a:lnTo>
                  <a:pt x="295977" y="9402950"/>
                </a:lnTo>
                <a:lnTo>
                  <a:pt x="312493" y="9382607"/>
                </a:lnTo>
                <a:cubicBezTo>
                  <a:pt x="391404" y="9272681"/>
                  <a:pt x="434954" y="9142945"/>
                  <a:pt x="434954" y="9008297"/>
                </a:cubicBezTo>
                <a:cubicBezTo>
                  <a:pt x="434954" y="8873649"/>
                  <a:pt x="391404" y="8743912"/>
                  <a:pt x="312493" y="8633986"/>
                </a:cubicBezTo>
                <a:lnTo>
                  <a:pt x="295978" y="8613645"/>
                </a:lnTo>
                <a:lnTo>
                  <a:pt x="280263" y="8605115"/>
                </a:lnTo>
                <a:cubicBezTo>
                  <a:pt x="111172" y="8490880"/>
                  <a:pt x="0" y="8297425"/>
                  <a:pt x="0" y="8078004"/>
                </a:cubicBezTo>
                <a:cubicBezTo>
                  <a:pt x="0" y="7858583"/>
                  <a:pt x="111172" y="7665129"/>
                  <a:pt x="280263" y="7550894"/>
                </a:cubicBezTo>
                <a:lnTo>
                  <a:pt x="295978" y="7542364"/>
                </a:lnTo>
                <a:lnTo>
                  <a:pt x="312493" y="7522023"/>
                </a:lnTo>
                <a:cubicBezTo>
                  <a:pt x="391404" y="7412098"/>
                  <a:pt x="434954" y="7282361"/>
                  <a:pt x="434954" y="7147713"/>
                </a:cubicBezTo>
                <a:cubicBezTo>
                  <a:pt x="434954" y="7013065"/>
                  <a:pt x="391404" y="6883328"/>
                  <a:pt x="312493" y="6773402"/>
                </a:cubicBezTo>
                <a:lnTo>
                  <a:pt x="295978" y="6753061"/>
                </a:lnTo>
                <a:lnTo>
                  <a:pt x="280263" y="6744531"/>
                </a:lnTo>
                <a:cubicBezTo>
                  <a:pt x="111172" y="6630297"/>
                  <a:pt x="1" y="6436842"/>
                  <a:pt x="1" y="6217421"/>
                </a:cubicBezTo>
                <a:cubicBezTo>
                  <a:pt x="1" y="5998001"/>
                  <a:pt x="111172" y="5804546"/>
                  <a:pt x="280263" y="5690311"/>
                </a:cubicBezTo>
                <a:lnTo>
                  <a:pt x="295978" y="5681781"/>
                </a:lnTo>
                <a:lnTo>
                  <a:pt x="312493" y="5661441"/>
                </a:lnTo>
                <a:cubicBezTo>
                  <a:pt x="391404" y="5551515"/>
                  <a:pt x="434954" y="5421778"/>
                  <a:pt x="434954" y="5287130"/>
                </a:cubicBezTo>
                <a:cubicBezTo>
                  <a:pt x="434954" y="5152482"/>
                  <a:pt x="391404" y="5022745"/>
                  <a:pt x="312493" y="4912819"/>
                </a:cubicBezTo>
                <a:lnTo>
                  <a:pt x="295978" y="4892478"/>
                </a:lnTo>
                <a:lnTo>
                  <a:pt x="280263" y="4883948"/>
                </a:lnTo>
                <a:cubicBezTo>
                  <a:pt x="111172" y="4769714"/>
                  <a:pt x="1" y="4576259"/>
                  <a:pt x="1" y="4356838"/>
                </a:cubicBezTo>
                <a:cubicBezTo>
                  <a:pt x="1" y="4137418"/>
                  <a:pt x="111172" y="3943963"/>
                  <a:pt x="280263" y="3829728"/>
                </a:cubicBezTo>
                <a:lnTo>
                  <a:pt x="295978" y="3821198"/>
                </a:lnTo>
                <a:lnTo>
                  <a:pt x="312493" y="3800858"/>
                </a:lnTo>
                <a:cubicBezTo>
                  <a:pt x="391404" y="3690932"/>
                  <a:pt x="434954" y="3561195"/>
                  <a:pt x="434954" y="3426547"/>
                </a:cubicBezTo>
                <a:cubicBezTo>
                  <a:pt x="434954" y="3291899"/>
                  <a:pt x="391404" y="3162163"/>
                  <a:pt x="312493" y="3052237"/>
                </a:cubicBezTo>
                <a:lnTo>
                  <a:pt x="295978" y="3031896"/>
                </a:lnTo>
                <a:lnTo>
                  <a:pt x="280263" y="3023366"/>
                </a:lnTo>
                <a:cubicBezTo>
                  <a:pt x="111172" y="2909131"/>
                  <a:pt x="1" y="2715677"/>
                  <a:pt x="1" y="2496256"/>
                </a:cubicBezTo>
                <a:cubicBezTo>
                  <a:pt x="1" y="2276835"/>
                  <a:pt x="111172" y="2083381"/>
                  <a:pt x="280263" y="1969146"/>
                </a:cubicBezTo>
                <a:lnTo>
                  <a:pt x="295978" y="1960616"/>
                </a:lnTo>
                <a:lnTo>
                  <a:pt x="312493" y="1940275"/>
                </a:lnTo>
                <a:cubicBezTo>
                  <a:pt x="391404" y="1830349"/>
                  <a:pt x="434954" y="1700612"/>
                  <a:pt x="434954" y="1565964"/>
                </a:cubicBezTo>
                <a:cubicBezTo>
                  <a:pt x="434954" y="1431316"/>
                  <a:pt x="391404" y="1301579"/>
                  <a:pt x="312493" y="1191654"/>
                </a:cubicBezTo>
                <a:lnTo>
                  <a:pt x="295977" y="1171312"/>
                </a:lnTo>
                <a:lnTo>
                  <a:pt x="280263" y="1162783"/>
                </a:lnTo>
                <a:cubicBezTo>
                  <a:pt x="111172" y="1048548"/>
                  <a:pt x="1" y="855093"/>
                  <a:pt x="1" y="635673"/>
                </a:cubicBezTo>
                <a:cubicBezTo>
                  <a:pt x="1" y="284600"/>
                  <a:pt x="284601" y="0"/>
                  <a:pt x="635674" y="0"/>
                </a:cubicBezTo>
                <a:cubicBezTo>
                  <a:pt x="986747" y="0"/>
                  <a:pt x="1271347" y="284600"/>
                  <a:pt x="1271347" y="635673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86" name="CustomShape 9"/>
          <p:cNvSpPr/>
          <p:nvPr/>
        </p:nvSpPr>
        <p:spPr>
          <a:xfrm>
            <a:off x="10260360" y="3218040"/>
            <a:ext cx="973800" cy="9738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87" name="CustomShape 10"/>
          <p:cNvSpPr/>
          <p:nvPr/>
        </p:nvSpPr>
        <p:spPr>
          <a:xfrm>
            <a:off x="10355400" y="3313080"/>
            <a:ext cx="784080" cy="78408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2232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388" name="Group 11"/>
          <p:cNvGrpSpPr/>
          <p:nvPr/>
        </p:nvGrpSpPr>
        <p:grpSpPr>
          <a:xfrm>
            <a:off x="10613520" y="3575520"/>
            <a:ext cx="267840" cy="258840"/>
            <a:chOff x="10613520" y="3575520"/>
            <a:chExt cx="267840" cy="258840"/>
          </a:xfrm>
        </p:grpSpPr>
        <p:sp>
          <p:nvSpPr>
            <p:cNvPr id="389" name="CustomShape 12"/>
            <p:cNvSpPr/>
            <p:nvPr/>
          </p:nvSpPr>
          <p:spPr>
            <a:xfrm>
              <a:off x="10643040" y="3575520"/>
              <a:ext cx="211320" cy="146160"/>
            </a:xfrm>
            <a:custGeom>
              <a:avLst/>
              <a:gdLst/>
              <a:ahLst/>
              <a:rect l="l" t="t" r="r" b="b"/>
              <a:pathLst>
                <a:path w="712" h="495">
                  <a:moveTo>
                    <a:pt x="15" y="495"/>
                  </a:moveTo>
                  <a:lnTo>
                    <a:pt x="19" y="494"/>
                  </a:lnTo>
                  <a:lnTo>
                    <a:pt x="23" y="493"/>
                  </a:lnTo>
                  <a:lnTo>
                    <a:pt x="679" y="60"/>
                  </a:lnTo>
                  <a:lnTo>
                    <a:pt x="668" y="164"/>
                  </a:lnTo>
                  <a:lnTo>
                    <a:pt x="668" y="167"/>
                  </a:lnTo>
                  <a:lnTo>
                    <a:pt x="668" y="170"/>
                  </a:lnTo>
                  <a:lnTo>
                    <a:pt x="669" y="173"/>
                  </a:lnTo>
                  <a:lnTo>
                    <a:pt x="671" y="175"/>
                  </a:lnTo>
                  <a:lnTo>
                    <a:pt x="672" y="177"/>
                  </a:lnTo>
                  <a:lnTo>
                    <a:pt x="675" y="179"/>
                  </a:lnTo>
                  <a:lnTo>
                    <a:pt x="677" y="180"/>
                  </a:lnTo>
                  <a:lnTo>
                    <a:pt x="681" y="180"/>
                  </a:lnTo>
                  <a:lnTo>
                    <a:pt x="682" y="180"/>
                  </a:lnTo>
                  <a:lnTo>
                    <a:pt x="682" y="180"/>
                  </a:lnTo>
                  <a:lnTo>
                    <a:pt x="688" y="179"/>
                  </a:lnTo>
                  <a:lnTo>
                    <a:pt x="692" y="177"/>
                  </a:lnTo>
                  <a:lnTo>
                    <a:pt x="696" y="173"/>
                  </a:lnTo>
                  <a:lnTo>
                    <a:pt x="697" y="168"/>
                  </a:lnTo>
                  <a:lnTo>
                    <a:pt x="712" y="31"/>
                  </a:lnTo>
                  <a:lnTo>
                    <a:pt x="712" y="31"/>
                  </a:lnTo>
                  <a:lnTo>
                    <a:pt x="712" y="30"/>
                  </a:lnTo>
                  <a:lnTo>
                    <a:pt x="712" y="28"/>
                  </a:lnTo>
                  <a:lnTo>
                    <a:pt x="712" y="27"/>
                  </a:lnTo>
                  <a:lnTo>
                    <a:pt x="712" y="25"/>
                  </a:lnTo>
                  <a:lnTo>
                    <a:pt x="711" y="24"/>
                  </a:lnTo>
                  <a:lnTo>
                    <a:pt x="711" y="23"/>
                  </a:lnTo>
                  <a:lnTo>
                    <a:pt x="710" y="22"/>
                  </a:lnTo>
                  <a:lnTo>
                    <a:pt x="710" y="22"/>
                  </a:lnTo>
                  <a:lnTo>
                    <a:pt x="710" y="22"/>
                  </a:lnTo>
                  <a:lnTo>
                    <a:pt x="709" y="21"/>
                  </a:lnTo>
                  <a:lnTo>
                    <a:pt x="707" y="20"/>
                  </a:lnTo>
                  <a:lnTo>
                    <a:pt x="706" y="18"/>
                  </a:lnTo>
                  <a:lnTo>
                    <a:pt x="705" y="17"/>
                  </a:lnTo>
                  <a:lnTo>
                    <a:pt x="704" y="17"/>
                  </a:lnTo>
                  <a:lnTo>
                    <a:pt x="702" y="16"/>
                  </a:lnTo>
                  <a:lnTo>
                    <a:pt x="701" y="16"/>
                  </a:lnTo>
                  <a:lnTo>
                    <a:pt x="700" y="15"/>
                  </a:lnTo>
                  <a:lnTo>
                    <a:pt x="699" y="15"/>
                  </a:lnTo>
                  <a:lnTo>
                    <a:pt x="699" y="15"/>
                  </a:lnTo>
                  <a:lnTo>
                    <a:pt x="564" y="0"/>
                  </a:lnTo>
                  <a:lnTo>
                    <a:pt x="561" y="0"/>
                  </a:lnTo>
                  <a:lnTo>
                    <a:pt x="557" y="0"/>
                  </a:lnTo>
                  <a:lnTo>
                    <a:pt x="555" y="1"/>
                  </a:lnTo>
                  <a:lnTo>
                    <a:pt x="553" y="3"/>
                  </a:lnTo>
                  <a:lnTo>
                    <a:pt x="551" y="6"/>
                  </a:lnTo>
                  <a:lnTo>
                    <a:pt x="549" y="8"/>
                  </a:lnTo>
                  <a:lnTo>
                    <a:pt x="548" y="11"/>
                  </a:lnTo>
                  <a:lnTo>
                    <a:pt x="547" y="13"/>
                  </a:lnTo>
                  <a:lnTo>
                    <a:pt x="547" y="16"/>
                  </a:lnTo>
                  <a:lnTo>
                    <a:pt x="548" y="20"/>
                  </a:lnTo>
                  <a:lnTo>
                    <a:pt x="549" y="22"/>
                  </a:lnTo>
                  <a:lnTo>
                    <a:pt x="550" y="25"/>
                  </a:lnTo>
                  <a:lnTo>
                    <a:pt x="552" y="27"/>
                  </a:lnTo>
                  <a:lnTo>
                    <a:pt x="554" y="28"/>
                  </a:lnTo>
                  <a:lnTo>
                    <a:pt x="557" y="29"/>
                  </a:lnTo>
                  <a:lnTo>
                    <a:pt x="561" y="30"/>
                  </a:lnTo>
                  <a:lnTo>
                    <a:pt x="654" y="41"/>
                  </a:lnTo>
                  <a:lnTo>
                    <a:pt x="6" y="467"/>
                  </a:lnTo>
                  <a:lnTo>
                    <a:pt x="4" y="469"/>
                  </a:lnTo>
                  <a:lnTo>
                    <a:pt x="2" y="471"/>
                  </a:lnTo>
                  <a:lnTo>
                    <a:pt x="1" y="473"/>
                  </a:lnTo>
                  <a:lnTo>
                    <a:pt x="0" y="477"/>
                  </a:lnTo>
                  <a:lnTo>
                    <a:pt x="0" y="480"/>
                  </a:lnTo>
                  <a:lnTo>
                    <a:pt x="0" y="482"/>
                  </a:lnTo>
                  <a:lnTo>
                    <a:pt x="1" y="485"/>
                  </a:lnTo>
                  <a:lnTo>
                    <a:pt x="2" y="488"/>
                  </a:lnTo>
                  <a:lnTo>
                    <a:pt x="5" y="490"/>
                  </a:lnTo>
                  <a:lnTo>
                    <a:pt x="8" y="493"/>
                  </a:lnTo>
                  <a:lnTo>
                    <a:pt x="11" y="494"/>
                  </a:lnTo>
                  <a:lnTo>
                    <a:pt x="15" y="49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90" name="CustomShape 13"/>
            <p:cNvSpPr/>
            <p:nvPr/>
          </p:nvSpPr>
          <p:spPr>
            <a:xfrm>
              <a:off x="10613520" y="3655440"/>
              <a:ext cx="267840" cy="178920"/>
            </a:xfrm>
            <a:custGeom>
              <a:avLst/>
              <a:gdLst/>
              <a:ahLst/>
              <a:rect l="l" t="t" r="r" b="b"/>
              <a:pathLst>
                <a:path w="903" h="602">
                  <a:moveTo>
                    <a:pt x="888" y="572"/>
                  </a:moveTo>
                  <a:lnTo>
                    <a:pt x="843" y="572"/>
                  </a:lnTo>
                  <a:lnTo>
                    <a:pt x="843" y="16"/>
                  </a:lnTo>
                  <a:lnTo>
                    <a:pt x="842" y="12"/>
                  </a:lnTo>
                  <a:lnTo>
                    <a:pt x="842" y="9"/>
                  </a:lnTo>
                  <a:lnTo>
                    <a:pt x="840" y="7"/>
                  </a:lnTo>
                  <a:lnTo>
                    <a:pt x="839" y="5"/>
                  </a:lnTo>
                  <a:lnTo>
                    <a:pt x="835" y="3"/>
                  </a:lnTo>
                  <a:lnTo>
                    <a:pt x="833" y="2"/>
                  </a:lnTo>
                  <a:lnTo>
                    <a:pt x="830" y="1"/>
                  </a:lnTo>
                  <a:lnTo>
                    <a:pt x="828" y="1"/>
                  </a:lnTo>
                  <a:lnTo>
                    <a:pt x="707" y="0"/>
                  </a:lnTo>
                  <a:lnTo>
                    <a:pt x="704" y="1"/>
                  </a:lnTo>
                  <a:lnTo>
                    <a:pt x="701" y="2"/>
                  </a:lnTo>
                  <a:lnTo>
                    <a:pt x="698" y="3"/>
                  </a:lnTo>
                  <a:lnTo>
                    <a:pt x="696" y="5"/>
                  </a:lnTo>
                  <a:lnTo>
                    <a:pt x="695" y="7"/>
                  </a:lnTo>
                  <a:lnTo>
                    <a:pt x="693" y="9"/>
                  </a:lnTo>
                  <a:lnTo>
                    <a:pt x="693" y="12"/>
                  </a:lnTo>
                  <a:lnTo>
                    <a:pt x="692" y="16"/>
                  </a:lnTo>
                  <a:lnTo>
                    <a:pt x="692" y="572"/>
                  </a:lnTo>
                  <a:lnTo>
                    <a:pt x="632" y="572"/>
                  </a:lnTo>
                  <a:lnTo>
                    <a:pt x="632" y="166"/>
                  </a:lnTo>
                  <a:lnTo>
                    <a:pt x="632" y="163"/>
                  </a:lnTo>
                  <a:lnTo>
                    <a:pt x="630" y="159"/>
                  </a:lnTo>
                  <a:lnTo>
                    <a:pt x="629" y="157"/>
                  </a:lnTo>
                  <a:lnTo>
                    <a:pt x="627" y="155"/>
                  </a:lnTo>
                  <a:lnTo>
                    <a:pt x="625" y="153"/>
                  </a:lnTo>
                  <a:lnTo>
                    <a:pt x="623" y="152"/>
                  </a:lnTo>
                  <a:lnTo>
                    <a:pt x="620" y="151"/>
                  </a:lnTo>
                  <a:lnTo>
                    <a:pt x="617" y="151"/>
                  </a:lnTo>
                  <a:lnTo>
                    <a:pt x="496" y="151"/>
                  </a:lnTo>
                  <a:lnTo>
                    <a:pt x="493" y="151"/>
                  </a:lnTo>
                  <a:lnTo>
                    <a:pt x="490" y="152"/>
                  </a:lnTo>
                  <a:lnTo>
                    <a:pt x="488" y="153"/>
                  </a:lnTo>
                  <a:lnTo>
                    <a:pt x="486" y="155"/>
                  </a:lnTo>
                  <a:lnTo>
                    <a:pt x="484" y="157"/>
                  </a:lnTo>
                  <a:lnTo>
                    <a:pt x="482" y="159"/>
                  </a:lnTo>
                  <a:lnTo>
                    <a:pt x="481" y="163"/>
                  </a:lnTo>
                  <a:lnTo>
                    <a:pt x="481" y="166"/>
                  </a:lnTo>
                  <a:lnTo>
                    <a:pt x="481" y="572"/>
                  </a:lnTo>
                  <a:lnTo>
                    <a:pt x="421" y="572"/>
                  </a:lnTo>
                  <a:lnTo>
                    <a:pt x="421" y="316"/>
                  </a:lnTo>
                  <a:lnTo>
                    <a:pt x="420" y="313"/>
                  </a:lnTo>
                  <a:lnTo>
                    <a:pt x="420" y="311"/>
                  </a:lnTo>
                  <a:lnTo>
                    <a:pt x="418" y="307"/>
                  </a:lnTo>
                  <a:lnTo>
                    <a:pt x="417" y="305"/>
                  </a:lnTo>
                  <a:lnTo>
                    <a:pt x="414" y="304"/>
                  </a:lnTo>
                  <a:lnTo>
                    <a:pt x="412" y="302"/>
                  </a:lnTo>
                  <a:lnTo>
                    <a:pt x="408" y="302"/>
                  </a:lnTo>
                  <a:lnTo>
                    <a:pt x="406" y="301"/>
                  </a:lnTo>
                  <a:lnTo>
                    <a:pt x="285" y="301"/>
                  </a:lnTo>
                  <a:lnTo>
                    <a:pt x="283" y="302"/>
                  </a:lnTo>
                  <a:lnTo>
                    <a:pt x="280" y="302"/>
                  </a:lnTo>
                  <a:lnTo>
                    <a:pt x="278" y="304"/>
                  </a:lnTo>
                  <a:lnTo>
                    <a:pt x="274" y="305"/>
                  </a:lnTo>
                  <a:lnTo>
                    <a:pt x="273" y="307"/>
                  </a:lnTo>
                  <a:lnTo>
                    <a:pt x="271" y="311"/>
                  </a:lnTo>
                  <a:lnTo>
                    <a:pt x="271" y="313"/>
                  </a:lnTo>
                  <a:lnTo>
                    <a:pt x="270" y="316"/>
                  </a:lnTo>
                  <a:lnTo>
                    <a:pt x="270" y="572"/>
                  </a:lnTo>
                  <a:lnTo>
                    <a:pt x="210" y="572"/>
                  </a:lnTo>
                  <a:lnTo>
                    <a:pt x="210" y="467"/>
                  </a:lnTo>
                  <a:lnTo>
                    <a:pt x="210" y="464"/>
                  </a:lnTo>
                  <a:lnTo>
                    <a:pt x="209" y="461"/>
                  </a:lnTo>
                  <a:lnTo>
                    <a:pt x="208" y="459"/>
                  </a:lnTo>
                  <a:lnTo>
                    <a:pt x="206" y="457"/>
                  </a:lnTo>
                  <a:lnTo>
                    <a:pt x="204" y="454"/>
                  </a:lnTo>
                  <a:lnTo>
                    <a:pt x="201" y="453"/>
                  </a:lnTo>
                  <a:lnTo>
                    <a:pt x="198" y="452"/>
                  </a:lnTo>
                  <a:lnTo>
                    <a:pt x="195" y="452"/>
                  </a:lnTo>
                  <a:lnTo>
                    <a:pt x="75" y="452"/>
                  </a:lnTo>
                  <a:lnTo>
                    <a:pt x="72" y="452"/>
                  </a:lnTo>
                  <a:lnTo>
                    <a:pt x="69" y="453"/>
                  </a:lnTo>
                  <a:lnTo>
                    <a:pt x="66" y="454"/>
                  </a:lnTo>
                  <a:lnTo>
                    <a:pt x="64" y="457"/>
                  </a:lnTo>
                  <a:lnTo>
                    <a:pt x="62" y="459"/>
                  </a:lnTo>
                  <a:lnTo>
                    <a:pt x="61" y="461"/>
                  </a:lnTo>
                  <a:lnTo>
                    <a:pt x="60" y="464"/>
                  </a:lnTo>
                  <a:lnTo>
                    <a:pt x="60" y="467"/>
                  </a:lnTo>
                  <a:lnTo>
                    <a:pt x="60" y="572"/>
                  </a:lnTo>
                  <a:lnTo>
                    <a:pt x="15" y="572"/>
                  </a:lnTo>
                  <a:lnTo>
                    <a:pt x="12" y="572"/>
                  </a:lnTo>
                  <a:lnTo>
                    <a:pt x="8" y="573"/>
                  </a:lnTo>
                  <a:lnTo>
                    <a:pt x="6" y="575"/>
                  </a:lnTo>
                  <a:lnTo>
                    <a:pt x="4" y="577"/>
                  </a:lnTo>
                  <a:lnTo>
                    <a:pt x="2" y="579"/>
                  </a:lnTo>
                  <a:lnTo>
                    <a:pt x="1" y="581"/>
                  </a:lnTo>
                  <a:lnTo>
                    <a:pt x="0" y="584"/>
                  </a:lnTo>
                  <a:lnTo>
                    <a:pt x="0" y="587"/>
                  </a:lnTo>
                  <a:lnTo>
                    <a:pt x="0" y="591"/>
                  </a:lnTo>
                  <a:lnTo>
                    <a:pt x="1" y="593"/>
                  </a:lnTo>
                  <a:lnTo>
                    <a:pt x="2" y="596"/>
                  </a:lnTo>
                  <a:lnTo>
                    <a:pt x="4" y="598"/>
                  </a:lnTo>
                  <a:lnTo>
                    <a:pt x="6" y="600"/>
                  </a:lnTo>
                  <a:lnTo>
                    <a:pt x="8" y="601"/>
                  </a:lnTo>
                  <a:lnTo>
                    <a:pt x="12" y="602"/>
                  </a:lnTo>
                  <a:lnTo>
                    <a:pt x="15" y="602"/>
                  </a:lnTo>
                  <a:lnTo>
                    <a:pt x="75" y="602"/>
                  </a:lnTo>
                  <a:lnTo>
                    <a:pt x="195" y="602"/>
                  </a:lnTo>
                  <a:lnTo>
                    <a:pt x="285" y="602"/>
                  </a:lnTo>
                  <a:lnTo>
                    <a:pt x="406" y="602"/>
                  </a:lnTo>
                  <a:lnTo>
                    <a:pt x="496" y="602"/>
                  </a:lnTo>
                  <a:lnTo>
                    <a:pt x="617" y="602"/>
                  </a:lnTo>
                  <a:lnTo>
                    <a:pt x="707" y="602"/>
                  </a:lnTo>
                  <a:lnTo>
                    <a:pt x="828" y="602"/>
                  </a:lnTo>
                  <a:lnTo>
                    <a:pt x="888" y="602"/>
                  </a:lnTo>
                  <a:lnTo>
                    <a:pt x="891" y="602"/>
                  </a:lnTo>
                  <a:lnTo>
                    <a:pt x="893" y="601"/>
                  </a:lnTo>
                  <a:lnTo>
                    <a:pt x="896" y="600"/>
                  </a:lnTo>
                  <a:lnTo>
                    <a:pt x="899" y="598"/>
                  </a:lnTo>
                  <a:lnTo>
                    <a:pt x="900" y="596"/>
                  </a:lnTo>
                  <a:lnTo>
                    <a:pt x="902" y="593"/>
                  </a:lnTo>
                  <a:lnTo>
                    <a:pt x="902" y="591"/>
                  </a:lnTo>
                  <a:lnTo>
                    <a:pt x="903" y="587"/>
                  </a:lnTo>
                  <a:lnTo>
                    <a:pt x="902" y="584"/>
                  </a:lnTo>
                  <a:lnTo>
                    <a:pt x="902" y="581"/>
                  </a:lnTo>
                  <a:lnTo>
                    <a:pt x="900" y="579"/>
                  </a:lnTo>
                  <a:lnTo>
                    <a:pt x="899" y="577"/>
                  </a:lnTo>
                  <a:lnTo>
                    <a:pt x="896" y="575"/>
                  </a:lnTo>
                  <a:lnTo>
                    <a:pt x="893" y="573"/>
                  </a:lnTo>
                  <a:lnTo>
                    <a:pt x="891" y="572"/>
                  </a:lnTo>
                  <a:lnTo>
                    <a:pt x="888" y="57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391" name="CustomShape 14"/>
          <p:cNvSpPr/>
          <p:nvPr/>
        </p:nvSpPr>
        <p:spPr>
          <a:xfrm>
            <a:off x="6539040" y="3218040"/>
            <a:ext cx="973800" cy="9738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92" name="CustomShape 15"/>
          <p:cNvSpPr/>
          <p:nvPr/>
        </p:nvSpPr>
        <p:spPr>
          <a:xfrm>
            <a:off x="6634080" y="3313080"/>
            <a:ext cx="784080" cy="78408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2232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93" name="CustomShape 16"/>
          <p:cNvSpPr/>
          <p:nvPr/>
        </p:nvSpPr>
        <p:spPr>
          <a:xfrm>
            <a:off x="6910560" y="3555360"/>
            <a:ext cx="231120" cy="299160"/>
          </a:xfrm>
          <a:custGeom>
            <a:avLst/>
            <a:gdLst/>
            <a:ahLst/>
            <a:rect l="l" t="t" r="r" b="b"/>
            <a:pathLst>
              <a:path w="553" h="722">
                <a:moveTo>
                  <a:pt x="349" y="205"/>
                </a:moveTo>
                <a:lnTo>
                  <a:pt x="349" y="12"/>
                </a:lnTo>
                <a:lnTo>
                  <a:pt x="542" y="205"/>
                </a:lnTo>
                <a:lnTo>
                  <a:pt x="349" y="205"/>
                </a:lnTo>
                <a:close/>
                <a:moveTo>
                  <a:pt x="444" y="313"/>
                </a:moveTo>
                <a:lnTo>
                  <a:pt x="323" y="313"/>
                </a:lnTo>
                <a:lnTo>
                  <a:pt x="318" y="312"/>
                </a:lnTo>
                <a:lnTo>
                  <a:pt x="315" y="310"/>
                </a:lnTo>
                <a:lnTo>
                  <a:pt x="312" y="306"/>
                </a:lnTo>
                <a:lnTo>
                  <a:pt x="311" y="301"/>
                </a:lnTo>
                <a:lnTo>
                  <a:pt x="312" y="297"/>
                </a:lnTo>
                <a:lnTo>
                  <a:pt x="315" y="293"/>
                </a:lnTo>
                <a:lnTo>
                  <a:pt x="318" y="290"/>
                </a:lnTo>
                <a:lnTo>
                  <a:pt x="323" y="289"/>
                </a:lnTo>
                <a:lnTo>
                  <a:pt x="444" y="289"/>
                </a:lnTo>
                <a:lnTo>
                  <a:pt x="449" y="290"/>
                </a:lnTo>
                <a:lnTo>
                  <a:pt x="452" y="293"/>
                </a:lnTo>
                <a:lnTo>
                  <a:pt x="455" y="297"/>
                </a:lnTo>
                <a:lnTo>
                  <a:pt x="456" y="301"/>
                </a:lnTo>
                <a:lnTo>
                  <a:pt x="455" y="306"/>
                </a:lnTo>
                <a:lnTo>
                  <a:pt x="452" y="310"/>
                </a:lnTo>
                <a:lnTo>
                  <a:pt x="449" y="312"/>
                </a:lnTo>
                <a:lnTo>
                  <a:pt x="444" y="313"/>
                </a:lnTo>
                <a:close/>
                <a:moveTo>
                  <a:pt x="444" y="433"/>
                </a:moveTo>
                <a:lnTo>
                  <a:pt x="323" y="433"/>
                </a:lnTo>
                <a:lnTo>
                  <a:pt x="318" y="432"/>
                </a:lnTo>
                <a:lnTo>
                  <a:pt x="315" y="430"/>
                </a:lnTo>
                <a:lnTo>
                  <a:pt x="312" y="426"/>
                </a:lnTo>
                <a:lnTo>
                  <a:pt x="311" y="421"/>
                </a:lnTo>
                <a:lnTo>
                  <a:pt x="312" y="417"/>
                </a:lnTo>
                <a:lnTo>
                  <a:pt x="315" y="413"/>
                </a:lnTo>
                <a:lnTo>
                  <a:pt x="318" y="410"/>
                </a:lnTo>
                <a:lnTo>
                  <a:pt x="323" y="409"/>
                </a:lnTo>
                <a:lnTo>
                  <a:pt x="444" y="409"/>
                </a:lnTo>
                <a:lnTo>
                  <a:pt x="449" y="410"/>
                </a:lnTo>
                <a:lnTo>
                  <a:pt x="452" y="413"/>
                </a:lnTo>
                <a:lnTo>
                  <a:pt x="455" y="417"/>
                </a:lnTo>
                <a:lnTo>
                  <a:pt x="456" y="421"/>
                </a:lnTo>
                <a:lnTo>
                  <a:pt x="455" y="426"/>
                </a:lnTo>
                <a:lnTo>
                  <a:pt x="452" y="430"/>
                </a:lnTo>
                <a:lnTo>
                  <a:pt x="449" y="432"/>
                </a:lnTo>
                <a:lnTo>
                  <a:pt x="444" y="433"/>
                </a:lnTo>
                <a:close/>
                <a:moveTo>
                  <a:pt x="444" y="578"/>
                </a:moveTo>
                <a:lnTo>
                  <a:pt x="323" y="578"/>
                </a:lnTo>
                <a:lnTo>
                  <a:pt x="318" y="577"/>
                </a:lnTo>
                <a:lnTo>
                  <a:pt x="315" y="574"/>
                </a:lnTo>
                <a:lnTo>
                  <a:pt x="312" y="571"/>
                </a:lnTo>
                <a:lnTo>
                  <a:pt x="311" y="566"/>
                </a:lnTo>
                <a:lnTo>
                  <a:pt x="312" y="561"/>
                </a:lnTo>
                <a:lnTo>
                  <a:pt x="315" y="558"/>
                </a:lnTo>
                <a:lnTo>
                  <a:pt x="318" y="555"/>
                </a:lnTo>
                <a:lnTo>
                  <a:pt x="323" y="554"/>
                </a:lnTo>
                <a:lnTo>
                  <a:pt x="444" y="554"/>
                </a:lnTo>
                <a:lnTo>
                  <a:pt x="449" y="555"/>
                </a:lnTo>
                <a:lnTo>
                  <a:pt x="452" y="558"/>
                </a:lnTo>
                <a:lnTo>
                  <a:pt x="455" y="561"/>
                </a:lnTo>
                <a:lnTo>
                  <a:pt x="456" y="566"/>
                </a:lnTo>
                <a:lnTo>
                  <a:pt x="455" y="571"/>
                </a:lnTo>
                <a:lnTo>
                  <a:pt x="452" y="574"/>
                </a:lnTo>
                <a:lnTo>
                  <a:pt x="449" y="577"/>
                </a:lnTo>
                <a:lnTo>
                  <a:pt x="444" y="578"/>
                </a:lnTo>
                <a:close/>
                <a:moveTo>
                  <a:pt x="271" y="249"/>
                </a:moveTo>
                <a:lnTo>
                  <a:pt x="194" y="325"/>
                </a:lnTo>
                <a:lnTo>
                  <a:pt x="190" y="327"/>
                </a:lnTo>
                <a:lnTo>
                  <a:pt x="186" y="328"/>
                </a:lnTo>
                <a:lnTo>
                  <a:pt x="181" y="327"/>
                </a:lnTo>
                <a:lnTo>
                  <a:pt x="178" y="325"/>
                </a:lnTo>
                <a:lnTo>
                  <a:pt x="132" y="280"/>
                </a:lnTo>
                <a:lnTo>
                  <a:pt x="129" y="275"/>
                </a:lnTo>
                <a:lnTo>
                  <a:pt x="128" y="270"/>
                </a:lnTo>
                <a:lnTo>
                  <a:pt x="129" y="266"/>
                </a:lnTo>
                <a:lnTo>
                  <a:pt x="132" y="262"/>
                </a:lnTo>
                <a:lnTo>
                  <a:pt x="136" y="260"/>
                </a:lnTo>
                <a:lnTo>
                  <a:pt x="140" y="259"/>
                </a:lnTo>
                <a:lnTo>
                  <a:pt x="145" y="260"/>
                </a:lnTo>
                <a:lnTo>
                  <a:pt x="149" y="262"/>
                </a:lnTo>
                <a:lnTo>
                  <a:pt x="186" y="299"/>
                </a:lnTo>
                <a:lnTo>
                  <a:pt x="253" y="232"/>
                </a:lnTo>
                <a:lnTo>
                  <a:pt x="258" y="230"/>
                </a:lnTo>
                <a:lnTo>
                  <a:pt x="262" y="229"/>
                </a:lnTo>
                <a:lnTo>
                  <a:pt x="267" y="230"/>
                </a:lnTo>
                <a:lnTo>
                  <a:pt x="271" y="232"/>
                </a:lnTo>
                <a:lnTo>
                  <a:pt x="273" y="236"/>
                </a:lnTo>
                <a:lnTo>
                  <a:pt x="274" y="240"/>
                </a:lnTo>
                <a:lnTo>
                  <a:pt x="273" y="245"/>
                </a:lnTo>
                <a:lnTo>
                  <a:pt x="271" y="249"/>
                </a:lnTo>
                <a:close/>
                <a:moveTo>
                  <a:pt x="271" y="386"/>
                </a:moveTo>
                <a:lnTo>
                  <a:pt x="194" y="461"/>
                </a:lnTo>
                <a:lnTo>
                  <a:pt x="190" y="464"/>
                </a:lnTo>
                <a:lnTo>
                  <a:pt x="186" y="465"/>
                </a:lnTo>
                <a:lnTo>
                  <a:pt x="181" y="464"/>
                </a:lnTo>
                <a:lnTo>
                  <a:pt x="178" y="461"/>
                </a:lnTo>
                <a:lnTo>
                  <a:pt x="132" y="415"/>
                </a:lnTo>
                <a:lnTo>
                  <a:pt x="129" y="411"/>
                </a:lnTo>
                <a:lnTo>
                  <a:pt x="128" y="407"/>
                </a:lnTo>
                <a:lnTo>
                  <a:pt x="129" y="403"/>
                </a:lnTo>
                <a:lnTo>
                  <a:pt x="132" y="399"/>
                </a:lnTo>
                <a:lnTo>
                  <a:pt x="136" y="396"/>
                </a:lnTo>
                <a:lnTo>
                  <a:pt x="140" y="395"/>
                </a:lnTo>
                <a:lnTo>
                  <a:pt x="145" y="396"/>
                </a:lnTo>
                <a:lnTo>
                  <a:pt x="149" y="399"/>
                </a:lnTo>
                <a:lnTo>
                  <a:pt x="186" y="436"/>
                </a:lnTo>
                <a:lnTo>
                  <a:pt x="253" y="368"/>
                </a:lnTo>
                <a:lnTo>
                  <a:pt x="258" y="365"/>
                </a:lnTo>
                <a:lnTo>
                  <a:pt x="262" y="365"/>
                </a:lnTo>
                <a:lnTo>
                  <a:pt x="267" y="365"/>
                </a:lnTo>
                <a:lnTo>
                  <a:pt x="271" y="368"/>
                </a:lnTo>
                <a:lnTo>
                  <a:pt x="273" y="372"/>
                </a:lnTo>
                <a:lnTo>
                  <a:pt x="274" y="376"/>
                </a:lnTo>
                <a:lnTo>
                  <a:pt x="273" y="381"/>
                </a:lnTo>
                <a:lnTo>
                  <a:pt x="271" y="386"/>
                </a:lnTo>
                <a:close/>
                <a:moveTo>
                  <a:pt x="271" y="522"/>
                </a:moveTo>
                <a:lnTo>
                  <a:pt x="194" y="599"/>
                </a:lnTo>
                <a:lnTo>
                  <a:pt x="190" y="601"/>
                </a:lnTo>
                <a:lnTo>
                  <a:pt x="186" y="602"/>
                </a:lnTo>
                <a:lnTo>
                  <a:pt x="181" y="601"/>
                </a:lnTo>
                <a:lnTo>
                  <a:pt x="178" y="599"/>
                </a:lnTo>
                <a:lnTo>
                  <a:pt x="132" y="553"/>
                </a:lnTo>
                <a:lnTo>
                  <a:pt x="129" y="549"/>
                </a:lnTo>
                <a:lnTo>
                  <a:pt x="128" y="545"/>
                </a:lnTo>
                <a:lnTo>
                  <a:pt x="129" y="540"/>
                </a:lnTo>
                <a:lnTo>
                  <a:pt x="132" y="535"/>
                </a:lnTo>
                <a:lnTo>
                  <a:pt x="136" y="533"/>
                </a:lnTo>
                <a:lnTo>
                  <a:pt x="140" y="532"/>
                </a:lnTo>
                <a:lnTo>
                  <a:pt x="145" y="533"/>
                </a:lnTo>
                <a:lnTo>
                  <a:pt x="149" y="535"/>
                </a:lnTo>
                <a:lnTo>
                  <a:pt x="186" y="572"/>
                </a:lnTo>
                <a:lnTo>
                  <a:pt x="253" y="505"/>
                </a:lnTo>
                <a:lnTo>
                  <a:pt x="258" y="502"/>
                </a:lnTo>
                <a:lnTo>
                  <a:pt x="262" y="501"/>
                </a:lnTo>
                <a:lnTo>
                  <a:pt x="267" y="502"/>
                </a:lnTo>
                <a:lnTo>
                  <a:pt x="271" y="505"/>
                </a:lnTo>
                <a:lnTo>
                  <a:pt x="273" y="509"/>
                </a:lnTo>
                <a:lnTo>
                  <a:pt x="274" y="513"/>
                </a:lnTo>
                <a:lnTo>
                  <a:pt x="273" y="518"/>
                </a:lnTo>
                <a:lnTo>
                  <a:pt x="271" y="522"/>
                </a:lnTo>
                <a:close/>
                <a:moveTo>
                  <a:pt x="550" y="196"/>
                </a:moveTo>
                <a:lnTo>
                  <a:pt x="357" y="3"/>
                </a:lnTo>
                <a:lnTo>
                  <a:pt x="353" y="1"/>
                </a:lnTo>
                <a:lnTo>
                  <a:pt x="349" y="0"/>
                </a:lnTo>
                <a:lnTo>
                  <a:pt x="12" y="0"/>
                </a:lnTo>
                <a:lnTo>
                  <a:pt x="7" y="1"/>
                </a:lnTo>
                <a:lnTo>
                  <a:pt x="4" y="3"/>
                </a:lnTo>
                <a:lnTo>
                  <a:pt x="1" y="7"/>
                </a:lnTo>
                <a:lnTo>
                  <a:pt x="0" y="12"/>
                </a:lnTo>
                <a:lnTo>
                  <a:pt x="0" y="711"/>
                </a:lnTo>
                <a:lnTo>
                  <a:pt x="1" y="715"/>
                </a:lnTo>
                <a:lnTo>
                  <a:pt x="4" y="719"/>
                </a:lnTo>
                <a:lnTo>
                  <a:pt x="7" y="721"/>
                </a:lnTo>
                <a:lnTo>
                  <a:pt x="12" y="722"/>
                </a:lnTo>
                <a:lnTo>
                  <a:pt x="542" y="722"/>
                </a:lnTo>
                <a:lnTo>
                  <a:pt x="546" y="721"/>
                </a:lnTo>
                <a:lnTo>
                  <a:pt x="550" y="719"/>
                </a:lnTo>
                <a:lnTo>
                  <a:pt x="552" y="715"/>
                </a:lnTo>
                <a:lnTo>
                  <a:pt x="553" y="711"/>
                </a:lnTo>
                <a:lnTo>
                  <a:pt x="553" y="205"/>
                </a:lnTo>
                <a:lnTo>
                  <a:pt x="552" y="200"/>
                </a:lnTo>
                <a:lnTo>
                  <a:pt x="550" y="19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94" name="CustomShape 17"/>
          <p:cNvSpPr/>
          <p:nvPr/>
        </p:nvSpPr>
        <p:spPr>
          <a:xfrm>
            <a:off x="2818080" y="3218040"/>
            <a:ext cx="973800" cy="9738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95" name="CustomShape 18"/>
          <p:cNvSpPr/>
          <p:nvPr/>
        </p:nvSpPr>
        <p:spPr>
          <a:xfrm>
            <a:off x="2913120" y="3313080"/>
            <a:ext cx="784080" cy="78408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2232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396" name="Group 19"/>
          <p:cNvGrpSpPr/>
          <p:nvPr/>
        </p:nvGrpSpPr>
        <p:grpSpPr>
          <a:xfrm>
            <a:off x="3169080" y="3568320"/>
            <a:ext cx="271800" cy="273600"/>
            <a:chOff x="3169080" y="3568320"/>
            <a:chExt cx="271800" cy="273600"/>
          </a:xfrm>
        </p:grpSpPr>
        <p:sp>
          <p:nvSpPr>
            <p:cNvPr id="397" name="CustomShape 20"/>
            <p:cNvSpPr/>
            <p:nvPr/>
          </p:nvSpPr>
          <p:spPr>
            <a:xfrm>
              <a:off x="3169080" y="3568320"/>
              <a:ext cx="271800" cy="273600"/>
            </a:xfrm>
            <a:custGeom>
              <a:avLst/>
              <a:gdLst/>
              <a:ahLst/>
              <a:rect l="l" t="t" r="r" b="b"/>
              <a:pathLst>
                <a:path w="903" h="903">
                  <a:moveTo>
                    <a:pt x="813" y="496"/>
                  </a:moveTo>
                  <a:lnTo>
                    <a:pt x="812" y="500"/>
                  </a:lnTo>
                  <a:lnTo>
                    <a:pt x="811" y="502"/>
                  </a:lnTo>
                  <a:lnTo>
                    <a:pt x="810" y="505"/>
                  </a:lnTo>
                  <a:lnTo>
                    <a:pt x="808" y="507"/>
                  </a:lnTo>
                  <a:lnTo>
                    <a:pt x="806" y="509"/>
                  </a:lnTo>
                  <a:lnTo>
                    <a:pt x="804" y="510"/>
                  </a:lnTo>
                  <a:lnTo>
                    <a:pt x="800" y="511"/>
                  </a:lnTo>
                  <a:lnTo>
                    <a:pt x="797" y="511"/>
                  </a:lnTo>
                  <a:lnTo>
                    <a:pt x="105" y="511"/>
                  </a:lnTo>
                  <a:lnTo>
                    <a:pt x="102" y="511"/>
                  </a:lnTo>
                  <a:lnTo>
                    <a:pt x="99" y="510"/>
                  </a:lnTo>
                  <a:lnTo>
                    <a:pt x="97" y="509"/>
                  </a:lnTo>
                  <a:lnTo>
                    <a:pt x="95" y="507"/>
                  </a:lnTo>
                  <a:lnTo>
                    <a:pt x="93" y="505"/>
                  </a:lnTo>
                  <a:lnTo>
                    <a:pt x="92" y="502"/>
                  </a:lnTo>
                  <a:lnTo>
                    <a:pt x="90" y="500"/>
                  </a:lnTo>
                  <a:lnTo>
                    <a:pt x="90" y="496"/>
                  </a:lnTo>
                  <a:lnTo>
                    <a:pt x="90" y="316"/>
                  </a:lnTo>
                  <a:lnTo>
                    <a:pt x="90" y="105"/>
                  </a:lnTo>
                  <a:lnTo>
                    <a:pt x="90" y="102"/>
                  </a:lnTo>
                  <a:lnTo>
                    <a:pt x="92" y="100"/>
                  </a:lnTo>
                  <a:lnTo>
                    <a:pt x="93" y="96"/>
                  </a:lnTo>
                  <a:lnTo>
                    <a:pt x="95" y="94"/>
                  </a:lnTo>
                  <a:lnTo>
                    <a:pt x="97" y="92"/>
                  </a:lnTo>
                  <a:lnTo>
                    <a:pt x="99" y="91"/>
                  </a:lnTo>
                  <a:lnTo>
                    <a:pt x="102" y="90"/>
                  </a:lnTo>
                  <a:lnTo>
                    <a:pt x="105" y="90"/>
                  </a:lnTo>
                  <a:lnTo>
                    <a:pt x="798" y="90"/>
                  </a:lnTo>
                  <a:lnTo>
                    <a:pt x="800" y="90"/>
                  </a:lnTo>
                  <a:lnTo>
                    <a:pt x="804" y="91"/>
                  </a:lnTo>
                  <a:lnTo>
                    <a:pt x="806" y="92"/>
                  </a:lnTo>
                  <a:lnTo>
                    <a:pt x="808" y="94"/>
                  </a:lnTo>
                  <a:lnTo>
                    <a:pt x="810" y="96"/>
                  </a:lnTo>
                  <a:lnTo>
                    <a:pt x="811" y="100"/>
                  </a:lnTo>
                  <a:lnTo>
                    <a:pt x="812" y="102"/>
                  </a:lnTo>
                  <a:lnTo>
                    <a:pt x="813" y="105"/>
                  </a:lnTo>
                  <a:lnTo>
                    <a:pt x="813" y="496"/>
                  </a:lnTo>
                  <a:close/>
                  <a:moveTo>
                    <a:pt x="888" y="0"/>
                  </a:moveTo>
                  <a:lnTo>
                    <a:pt x="15" y="0"/>
                  </a:lnTo>
                  <a:lnTo>
                    <a:pt x="12" y="0"/>
                  </a:lnTo>
                  <a:lnTo>
                    <a:pt x="9" y="1"/>
                  </a:lnTo>
                  <a:lnTo>
                    <a:pt x="7" y="2"/>
                  </a:lnTo>
                  <a:lnTo>
                    <a:pt x="5" y="4"/>
                  </a:lnTo>
                  <a:lnTo>
                    <a:pt x="2" y="6"/>
                  </a:lnTo>
                  <a:lnTo>
                    <a:pt x="1" y="8"/>
                  </a:lnTo>
                  <a:lnTo>
                    <a:pt x="0" y="12"/>
                  </a:lnTo>
                  <a:lnTo>
                    <a:pt x="0" y="15"/>
                  </a:lnTo>
                  <a:lnTo>
                    <a:pt x="0" y="587"/>
                  </a:lnTo>
                  <a:lnTo>
                    <a:pt x="0" y="590"/>
                  </a:lnTo>
                  <a:lnTo>
                    <a:pt x="1" y="593"/>
                  </a:lnTo>
                  <a:lnTo>
                    <a:pt x="2" y="595"/>
                  </a:lnTo>
                  <a:lnTo>
                    <a:pt x="5" y="597"/>
                  </a:lnTo>
                  <a:lnTo>
                    <a:pt x="7" y="599"/>
                  </a:lnTo>
                  <a:lnTo>
                    <a:pt x="9" y="601"/>
                  </a:lnTo>
                  <a:lnTo>
                    <a:pt x="12" y="602"/>
                  </a:lnTo>
                  <a:lnTo>
                    <a:pt x="15" y="602"/>
                  </a:lnTo>
                  <a:lnTo>
                    <a:pt x="437" y="602"/>
                  </a:lnTo>
                  <a:lnTo>
                    <a:pt x="437" y="701"/>
                  </a:lnTo>
                  <a:lnTo>
                    <a:pt x="260" y="877"/>
                  </a:lnTo>
                  <a:lnTo>
                    <a:pt x="259" y="879"/>
                  </a:lnTo>
                  <a:lnTo>
                    <a:pt x="257" y="883"/>
                  </a:lnTo>
                  <a:lnTo>
                    <a:pt x="256" y="885"/>
                  </a:lnTo>
                  <a:lnTo>
                    <a:pt x="256" y="888"/>
                  </a:lnTo>
                  <a:lnTo>
                    <a:pt x="256" y="891"/>
                  </a:lnTo>
                  <a:lnTo>
                    <a:pt x="257" y="893"/>
                  </a:lnTo>
                  <a:lnTo>
                    <a:pt x="259" y="897"/>
                  </a:lnTo>
                  <a:lnTo>
                    <a:pt x="260" y="899"/>
                  </a:lnTo>
                  <a:lnTo>
                    <a:pt x="263" y="901"/>
                  </a:lnTo>
                  <a:lnTo>
                    <a:pt x="265" y="902"/>
                  </a:lnTo>
                  <a:lnTo>
                    <a:pt x="268" y="903"/>
                  </a:lnTo>
                  <a:lnTo>
                    <a:pt x="271" y="903"/>
                  </a:lnTo>
                  <a:lnTo>
                    <a:pt x="274" y="903"/>
                  </a:lnTo>
                  <a:lnTo>
                    <a:pt x="277" y="902"/>
                  </a:lnTo>
                  <a:lnTo>
                    <a:pt x="279" y="901"/>
                  </a:lnTo>
                  <a:lnTo>
                    <a:pt x="281" y="899"/>
                  </a:lnTo>
                  <a:lnTo>
                    <a:pt x="452" y="728"/>
                  </a:lnTo>
                  <a:lnTo>
                    <a:pt x="621" y="899"/>
                  </a:lnTo>
                  <a:lnTo>
                    <a:pt x="623" y="901"/>
                  </a:lnTo>
                  <a:lnTo>
                    <a:pt x="627" y="902"/>
                  </a:lnTo>
                  <a:lnTo>
                    <a:pt x="629" y="903"/>
                  </a:lnTo>
                  <a:lnTo>
                    <a:pt x="632" y="903"/>
                  </a:lnTo>
                  <a:lnTo>
                    <a:pt x="635" y="903"/>
                  </a:lnTo>
                  <a:lnTo>
                    <a:pt x="637" y="902"/>
                  </a:lnTo>
                  <a:lnTo>
                    <a:pt x="641" y="901"/>
                  </a:lnTo>
                  <a:lnTo>
                    <a:pt x="643" y="899"/>
                  </a:lnTo>
                  <a:lnTo>
                    <a:pt x="645" y="897"/>
                  </a:lnTo>
                  <a:lnTo>
                    <a:pt x="646" y="893"/>
                  </a:lnTo>
                  <a:lnTo>
                    <a:pt x="647" y="891"/>
                  </a:lnTo>
                  <a:lnTo>
                    <a:pt x="647" y="888"/>
                  </a:lnTo>
                  <a:lnTo>
                    <a:pt x="647" y="885"/>
                  </a:lnTo>
                  <a:lnTo>
                    <a:pt x="646" y="883"/>
                  </a:lnTo>
                  <a:lnTo>
                    <a:pt x="645" y="879"/>
                  </a:lnTo>
                  <a:lnTo>
                    <a:pt x="643" y="877"/>
                  </a:lnTo>
                  <a:lnTo>
                    <a:pt x="467" y="701"/>
                  </a:lnTo>
                  <a:lnTo>
                    <a:pt x="467" y="602"/>
                  </a:lnTo>
                  <a:lnTo>
                    <a:pt x="888" y="602"/>
                  </a:lnTo>
                  <a:lnTo>
                    <a:pt x="892" y="602"/>
                  </a:lnTo>
                  <a:lnTo>
                    <a:pt x="894" y="601"/>
                  </a:lnTo>
                  <a:lnTo>
                    <a:pt x="897" y="599"/>
                  </a:lnTo>
                  <a:lnTo>
                    <a:pt x="899" y="597"/>
                  </a:lnTo>
                  <a:lnTo>
                    <a:pt x="900" y="595"/>
                  </a:lnTo>
                  <a:lnTo>
                    <a:pt x="902" y="593"/>
                  </a:lnTo>
                  <a:lnTo>
                    <a:pt x="902" y="590"/>
                  </a:lnTo>
                  <a:lnTo>
                    <a:pt x="903" y="587"/>
                  </a:lnTo>
                  <a:lnTo>
                    <a:pt x="903" y="15"/>
                  </a:lnTo>
                  <a:lnTo>
                    <a:pt x="902" y="12"/>
                  </a:lnTo>
                  <a:lnTo>
                    <a:pt x="902" y="8"/>
                  </a:lnTo>
                  <a:lnTo>
                    <a:pt x="900" y="6"/>
                  </a:lnTo>
                  <a:lnTo>
                    <a:pt x="899" y="4"/>
                  </a:lnTo>
                  <a:lnTo>
                    <a:pt x="897" y="2"/>
                  </a:lnTo>
                  <a:lnTo>
                    <a:pt x="894" y="1"/>
                  </a:lnTo>
                  <a:lnTo>
                    <a:pt x="892" y="0"/>
                  </a:lnTo>
                  <a:lnTo>
                    <a:pt x="888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98" name="CustomShape 21"/>
            <p:cNvSpPr/>
            <p:nvPr/>
          </p:nvSpPr>
          <p:spPr>
            <a:xfrm>
              <a:off x="3196080" y="3622680"/>
              <a:ext cx="190440" cy="69120"/>
            </a:xfrm>
            <a:custGeom>
              <a:avLst/>
              <a:gdLst/>
              <a:ahLst/>
              <a:rect l="l" t="t" r="r" b="b"/>
              <a:pathLst>
                <a:path w="632" h="226">
                  <a:moveTo>
                    <a:pt x="15" y="151"/>
                  </a:moveTo>
                  <a:lnTo>
                    <a:pt x="151" y="151"/>
                  </a:lnTo>
                  <a:lnTo>
                    <a:pt x="154" y="150"/>
                  </a:lnTo>
                  <a:lnTo>
                    <a:pt x="157" y="149"/>
                  </a:lnTo>
                  <a:lnTo>
                    <a:pt x="159" y="148"/>
                  </a:lnTo>
                  <a:lnTo>
                    <a:pt x="161" y="146"/>
                  </a:lnTo>
                  <a:lnTo>
                    <a:pt x="230" y="75"/>
                  </a:lnTo>
                  <a:lnTo>
                    <a:pt x="288" y="217"/>
                  </a:lnTo>
                  <a:lnTo>
                    <a:pt x="289" y="220"/>
                  </a:lnTo>
                  <a:lnTo>
                    <a:pt x="292" y="223"/>
                  </a:lnTo>
                  <a:lnTo>
                    <a:pt x="294" y="224"/>
                  </a:lnTo>
                  <a:lnTo>
                    <a:pt x="299" y="226"/>
                  </a:lnTo>
                  <a:lnTo>
                    <a:pt x="300" y="226"/>
                  </a:lnTo>
                  <a:lnTo>
                    <a:pt x="302" y="226"/>
                  </a:lnTo>
                  <a:lnTo>
                    <a:pt x="304" y="226"/>
                  </a:lnTo>
                  <a:lnTo>
                    <a:pt x="307" y="225"/>
                  </a:lnTo>
                  <a:lnTo>
                    <a:pt x="309" y="223"/>
                  </a:lnTo>
                  <a:lnTo>
                    <a:pt x="313" y="222"/>
                  </a:lnTo>
                  <a:lnTo>
                    <a:pt x="407" y="127"/>
                  </a:lnTo>
                  <a:lnTo>
                    <a:pt x="471" y="191"/>
                  </a:lnTo>
                  <a:lnTo>
                    <a:pt x="473" y="193"/>
                  </a:lnTo>
                  <a:lnTo>
                    <a:pt x="477" y="195"/>
                  </a:lnTo>
                  <a:lnTo>
                    <a:pt x="480" y="196"/>
                  </a:lnTo>
                  <a:lnTo>
                    <a:pt x="483" y="196"/>
                  </a:lnTo>
                  <a:lnTo>
                    <a:pt x="486" y="195"/>
                  </a:lnTo>
                  <a:lnTo>
                    <a:pt x="488" y="194"/>
                  </a:lnTo>
                  <a:lnTo>
                    <a:pt x="492" y="193"/>
                  </a:lnTo>
                  <a:lnTo>
                    <a:pt x="494" y="191"/>
                  </a:lnTo>
                  <a:lnTo>
                    <a:pt x="629" y="25"/>
                  </a:lnTo>
                  <a:lnTo>
                    <a:pt x="631" y="23"/>
                  </a:lnTo>
                  <a:lnTo>
                    <a:pt x="632" y="19"/>
                  </a:lnTo>
                  <a:lnTo>
                    <a:pt x="632" y="16"/>
                  </a:lnTo>
                  <a:lnTo>
                    <a:pt x="632" y="14"/>
                  </a:lnTo>
                  <a:lnTo>
                    <a:pt x="632" y="11"/>
                  </a:lnTo>
                  <a:lnTo>
                    <a:pt x="631" y="9"/>
                  </a:lnTo>
                  <a:lnTo>
                    <a:pt x="629" y="5"/>
                  </a:lnTo>
                  <a:lnTo>
                    <a:pt x="627" y="3"/>
                  </a:lnTo>
                  <a:lnTo>
                    <a:pt x="625" y="2"/>
                  </a:lnTo>
                  <a:lnTo>
                    <a:pt x="621" y="1"/>
                  </a:lnTo>
                  <a:lnTo>
                    <a:pt x="619" y="0"/>
                  </a:lnTo>
                  <a:lnTo>
                    <a:pt x="616" y="0"/>
                  </a:lnTo>
                  <a:lnTo>
                    <a:pt x="613" y="1"/>
                  </a:lnTo>
                  <a:lnTo>
                    <a:pt x="611" y="2"/>
                  </a:lnTo>
                  <a:lnTo>
                    <a:pt x="607" y="3"/>
                  </a:lnTo>
                  <a:lnTo>
                    <a:pt x="605" y="5"/>
                  </a:lnTo>
                  <a:lnTo>
                    <a:pt x="481" y="159"/>
                  </a:lnTo>
                  <a:lnTo>
                    <a:pt x="418" y="95"/>
                  </a:lnTo>
                  <a:lnTo>
                    <a:pt x="415" y="93"/>
                  </a:lnTo>
                  <a:lnTo>
                    <a:pt x="412" y="91"/>
                  </a:lnTo>
                  <a:lnTo>
                    <a:pt x="409" y="91"/>
                  </a:lnTo>
                  <a:lnTo>
                    <a:pt x="407" y="90"/>
                  </a:lnTo>
                  <a:lnTo>
                    <a:pt x="404" y="91"/>
                  </a:lnTo>
                  <a:lnTo>
                    <a:pt x="400" y="91"/>
                  </a:lnTo>
                  <a:lnTo>
                    <a:pt x="398" y="93"/>
                  </a:lnTo>
                  <a:lnTo>
                    <a:pt x="396" y="95"/>
                  </a:lnTo>
                  <a:lnTo>
                    <a:pt x="307" y="185"/>
                  </a:lnTo>
                  <a:lnTo>
                    <a:pt x="249" y="42"/>
                  </a:lnTo>
                  <a:lnTo>
                    <a:pt x="247" y="39"/>
                  </a:lnTo>
                  <a:lnTo>
                    <a:pt x="244" y="36"/>
                  </a:lnTo>
                  <a:lnTo>
                    <a:pt x="242" y="34"/>
                  </a:lnTo>
                  <a:lnTo>
                    <a:pt x="237" y="33"/>
                  </a:lnTo>
                  <a:lnTo>
                    <a:pt x="234" y="33"/>
                  </a:lnTo>
                  <a:lnTo>
                    <a:pt x="230" y="33"/>
                  </a:lnTo>
                  <a:lnTo>
                    <a:pt x="227" y="35"/>
                  </a:lnTo>
                  <a:lnTo>
                    <a:pt x="224" y="38"/>
                  </a:lnTo>
                  <a:lnTo>
                    <a:pt x="144" y="121"/>
                  </a:lnTo>
                  <a:lnTo>
                    <a:pt x="15" y="121"/>
                  </a:lnTo>
                  <a:lnTo>
                    <a:pt x="12" y="121"/>
                  </a:lnTo>
                  <a:lnTo>
                    <a:pt x="9" y="122"/>
                  </a:lnTo>
                  <a:lnTo>
                    <a:pt x="7" y="123"/>
                  </a:lnTo>
                  <a:lnTo>
                    <a:pt x="5" y="126"/>
                  </a:lnTo>
                  <a:lnTo>
                    <a:pt x="3" y="128"/>
                  </a:lnTo>
                  <a:lnTo>
                    <a:pt x="2" y="130"/>
                  </a:lnTo>
                  <a:lnTo>
                    <a:pt x="0" y="133"/>
                  </a:lnTo>
                  <a:lnTo>
                    <a:pt x="0" y="136"/>
                  </a:lnTo>
                  <a:lnTo>
                    <a:pt x="0" y="138"/>
                  </a:lnTo>
                  <a:lnTo>
                    <a:pt x="2" y="142"/>
                  </a:lnTo>
                  <a:lnTo>
                    <a:pt x="3" y="144"/>
                  </a:lnTo>
                  <a:lnTo>
                    <a:pt x="5" y="146"/>
                  </a:lnTo>
                  <a:lnTo>
                    <a:pt x="7" y="148"/>
                  </a:lnTo>
                  <a:lnTo>
                    <a:pt x="9" y="150"/>
                  </a:lnTo>
                  <a:lnTo>
                    <a:pt x="12" y="150"/>
                  </a:lnTo>
                  <a:lnTo>
                    <a:pt x="15" y="151"/>
                  </a:lnTo>
                  <a:lnTo>
                    <a:pt x="15" y="15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399" name="CustomShape 22"/>
          <p:cNvSpPr/>
          <p:nvPr/>
        </p:nvSpPr>
        <p:spPr>
          <a:xfrm>
            <a:off x="4678560" y="3218040"/>
            <a:ext cx="973800" cy="9738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00" name="CustomShape 23"/>
          <p:cNvSpPr/>
          <p:nvPr/>
        </p:nvSpPr>
        <p:spPr>
          <a:xfrm>
            <a:off x="4773600" y="3313080"/>
            <a:ext cx="784080" cy="784080"/>
          </a:xfrm>
          <a:prstGeom prst="ellipse">
            <a:avLst/>
          </a:prstGeom>
          <a:solidFill>
            <a:schemeClr val="accent2"/>
          </a:solidFill>
          <a:ln w="2232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01" name="CustomShape 24"/>
          <p:cNvSpPr/>
          <p:nvPr/>
        </p:nvSpPr>
        <p:spPr>
          <a:xfrm>
            <a:off x="5011560" y="3552120"/>
            <a:ext cx="307800" cy="306000"/>
          </a:xfrm>
          <a:custGeom>
            <a:avLst/>
            <a:gdLst/>
            <a:ahLst/>
            <a:rect l="l" t="t" r="r" b="b"/>
            <a:pathLst>
              <a:path w="902" h="901">
                <a:moveTo>
                  <a:pt x="320" y="580"/>
                </a:moveTo>
                <a:lnTo>
                  <a:pt x="307" y="580"/>
                </a:lnTo>
                <a:lnTo>
                  <a:pt x="294" y="579"/>
                </a:lnTo>
                <a:lnTo>
                  <a:pt x="281" y="577"/>
                </a:lnTo>
                <a:lnTo>
                  <a:pt x="268" y="575"/>
                </a:lnTo>
                <a:lnTo>
                  <a:pt x="256" y="572"/>
                </a:lnTo>
                <a:lnTo>
                  <a:pt x="243" y="569"/>
                </a:lnTo>
                <a:lnTo>
                  <a:pt x="231" y="564"/>
                </a:lnTo>
                <a:lnTo>
                  <a:pt x="219" y="560"/>
                </a:lnTo>
                <a:lnTo>
                  <a:pt x="207" y="555"/>
                </a:lnTo>
                <a:lnTo>
                  <a:pt x="197" y="549"/>
                </a:lnTo>
                <a:lnTo>
                  <a:pt x="186" y="543"/>
                </a:lnTo>
                <a:lnTo>
                  <a:pt x="175" y="535"/>
                </a:lnTo>
                <a:lnTo>
                  <a:pt x="164" y="529"/>
                </a:lnTo>
                <a:lnTo>
                  <a:pt x="155" y="520"/>
                </a:lnTo>
                <a:lnTo>
                  <a:pt x="145" y="513"/>
                </a:lnTo>
                <a:lnTo>
                  <a:pt x="136" y="504"/>
                </a:lnTo>
                <a:lnTo>
                  <a:pt x="128" y="495"/>
                </a:lnTo>
                <a:lnTo>
                  <a:pt x="119" y="486"/>
                </a:lnTo>
                <a:lnTo>
                  <a:pt x="112" y="475"/>
                </a:lnTo>
                <a:lnTo>
                  <a:pt x="104" y="466"/>
                </a:lnTo>
                <a:lnTo>
                  <a:pt x="98" y="455"/>
                </a:lnTo>
                <a:lnTo>
                  <a:pt x="91" y="444"/>
                </a:lnTo>
                <a:lnTo>
                  <a:pt x="86" y="432"/>
                </a:lnTo>
                <a:lnTo>
                  <a:pt x="81" y="422"/>
                </a:lnTo>
                <a:lnTo>
                  <a:pt x="76" y="410"/>
                </a:lnTo>
                <a:lnTo>
                  <a:pt x="72" y="397"/>
                </a:lnTo>
                <a:lnTo>
                  <a:pt x="69" y="385"/>
                </a:lnTo>
                <a:lnTo>
                  <a:pt x="66" y="372"/>
                </a:lnTo>
                <a:lnTo>
                  <a:pt x="64" y="360"/>
                </a:lnTo>
                <a:lnTo>
                  <a:pt x="61" y="347"/>
                </a:lnTo>
                <a:lnTo>
                  <a:pt x="60" y="334"/>
                </a:lnTo>
                <a:lnTo>
                  <a:pt x="60" y="320"/>
                </a:lnTo>
                <a:lnTo>
                  <a:pt x="60" y="307"/>
                </a:lnTo>
                <a:lnTo>
                  <a:pt x="61" y="294"/>
                </a:lnTo>
                <a:lnTo>
                  <a:pt x="64" y="281"/>
                </a:lnTo>
                <a:lnTo>
                  <a:pt x="66" y="268"/>
                </a:lnTo>
                <a:lnTo>
                  <a:pt x="69" y="256"/>
                </a:lnTo>
                <a:lnTo>
                  <a:pt x="72" y="243"/>
                </a:lnTo>
                <a:lnTo>
                  <a:pt x="76" y="231"/>
                </a:lnTo>
                <a:lnTo>
                  <a:pt x="81" y="219"/>
                </a:lnTo>
                <a:lnTo>
                  <a:pt x="86" y="207"/>
                </a:lnTo>
                <a:lnTo>
                  <a:pt x="91" y="197"/>
                </a:lnTo>
                <a:lnTo>
                  <a:pt x="98" y="186"/>
                </a:lnTo>
                <a:lnTo>
                  <a:pt x="104" y="175"/>
                </a:lnTo>
                <a:lnTo>
                  <a:pt x="112" y="164"/>
                </a:lnTo>
                <a:lnTo>
                  <a:pt x="119" y="155"/>
                </a:lnTo>
                <a:lnTo>
                  <a:pt x="128" y="145"/>
                </a:lnTo>
                <a:lnTo>
                  <a:pt x="136" y="137"/>
                </a:lnTo>
                <a:lnTo>
                  <a:pt x="145" y="128"/>
                </a:lnTo>
                <a:lnTo>
                  <a:pt x="155" y="119"/>
                </a:lnTo>
                <a:lnTo>
                  <a:pt x="164" y="112"/>
                </a:lnTo>
                <a:lnTo>
                  <a:pt x="175" y="104"/>
                </a:lnTo>
                <a:lnTo>
                  <a:pt x="186" y="98"/>
                </a:lnTo>
                <a:lnTo>
                  <a:pt x="197" y="92"/>
                </a:lnTo>
                <a:lnTo>
                  <a:pt x="207" y="86"/>
                </a:lnTo>
                <a:lnTo>
                  <a:pt x="219" y="81"/>
                </a:lnTo>
                <a:lnTo>
                  <a:pt x="231" y="77"/>
                </a:lnTo>
                <a:lnTo>
                  <a:pt x="243" y="72"/>
                </a:lnTo>
                <a:lnTo>
                  <a:pt x="256" y="69"/>
                </a:lnTo>
                <a:lnTo>
                  <a:pt x="268" y="66"/>
                </a:lnTo>
                <a:lnTo>
                  <a:pt x="281" y="64"/>
                </a:lnTo>
                <a:lnTo>
                  <a:pt x="294" y="61"/>
                </a:lnTo>
                <a:lnTo>
                  <a:pt x="307" y="60"/>
                </a:lnTo>
                <a:lnTo>
                  <a:pt x="320" y="60"/>
                </a:lnTo>
                <a:lnTo>
                  <a:pt x="334" y="60"/>
                </a:lnTo>
                <a:lnTo>
                  <a:pt x="347" y="61"/>
                </a:lnTo>
                <a:lnTo>
                  <a:pt x="360" y="64"/>
                </a:lnTo>
                <a:lnTo>
                  <a:pt x="372" y="66"/>
                </a:lnTo>
                <a:lnTo>
                  <a:pt x="385" y="69"/>
                </a:lnTo>
                <a:lnTo>
                  <a:pt x="397" y="72"/>
                </a:lnTo>
                <a:lnTo>
                  <a:pt x="410" y="77"/>
                </a:lnTo>
                <a:lnTo>
                  <a:pt x="422" y="81"/>
                </a:lnTo>
                <a:lnTo>
                  <a:pt x="432" y="86"/>
                </a:lnTo>
                <a:lnTo>
                  <a:pt x="444" y="92"/>
                </a:lnTo>
                <a:lnTo>
                  <a:pt x="455" y="98"/>
                </a:lnTo>
                <a:lnTo>
                  <a:pt x="466" y="104"/>
                </a:lnTo>
                <a:lnTo>
                  <a:pt x="475" y="112"/>
                </a:lnTo>
                <a:lnTo>
                  <a:pt x="486" y="119"/>
                </a:lnTo>
                <a:lnTo>
                  <a:pt x="495" y="128"/>
                </a:lnTo>
                <a:lnTo>
                  <a:pt x="504" y="137"/>
                </a:lnTo>
                <a:lnTo>
                  <a:pt x="513" y="145"/>
                </a:lnTo>
                <a:lnTo>
                  <a:pt x="522" y="155"/>
                </a:lnTo>
                <a:lnTo>
                  <a:pt x="529" y="164"/>
                </a:lnTo>
                <a:lnTo>
                  <a:pt x="537" y="175"/>
                </a:lnTo>
                <a:lnTo>
                  <a:pt x="543" y="186"/>
                </a:lnTo>
                <a:lnTo>
                  <a:pt x="549" y="197"/>
                </a:lnTo>
                <a:lnTo>
                  <a:pt x="555" y="207"/>
                </a:lnTo>
                <a:lnTo>
                  <a:pt x="560" y="219"/>
                </a:lnTo>
                <a:lnTo>
                  <a:pt x="564" y="231"/>
                </a:lnTo>
                <a:lnTo>
                  <a:pt x="569" y="243"/>
                </a:lnTo>
                <a:lnTo>
                  <a:pt x="572" y="256"/>
                </a:lnTo>
                <a:lnTo>
                  <a:pt x="575" y="268"/>
                </a:lnTo>
                <a:lnTo>
                  <a:pt x="577" y="281"/>
                </a:lnTo>
                <a:lnTo>
                  <a:pt x="579" y="294"/>
                </a:lnTo>
                <a:lnTo>
                  <a:pt x="580" y="307"/>
                </a:lnTo>
                <a:lnTo>
                  <a:pt x="580" y="320"/>
                </a:lnTo>
                <a:lnTo>
                  <a:pt x="580" y="334"/>
                </a:lnTo>
                <a:lnTo>
                  <a:pt x="579" y="347"/>
                </a:lnTo>
                <a:lnTo>
                  <a:pt x="577" y="360"/>
                </a:lnTo>
                <a:lnTo>
                  <a:pt x="575" y="372"/>
                </a:lnTo>
                <a:lnTo>
                  <a:pt x="572" y="385"/>
                </a:lnTo>
                <a:lnTo>
                  <a:pt x="569" y="397"/>
                </a:lnTo>
                <a:lnTo>
                  <a:pt x="564" y="410"/>
                </a:lnTo>
                <a:lnTo>
                  <a:pt x="560" y="422"/>
                </a:lnTo>
                <a:lnTo>
                  <a:pt x="555" y="432"/>
                </a:lnTo>
                <a:lnTo>
                  <a:pt x="549" y="444"/>
                </a:lnTo>
                <a:lnTo>
                  <a:pt x="543" y="455"/>
                </a:lnTo>
                <a:lnTo>
                  <a:pt x="537" y="466"/>
                </a:lnTo>
                <a:lnTo>
                  <a:pt x="529" y="475"/>
                </a:lnTo>
                <a:lnTo>
                  <a:pt x="522" y="486"/>
                </a:lnTo>
                <a:lnTo>
                  <a:pt x="513" y="495"/>
                </a:lnTo>
                <a:lnTo>
                  <a:pt x="504" y="504"/>
                </a:lnTo>
                <a:lnTo>
                  <a:pt x="495" y="513"/>
                </a:lnTo>
                <a:lnTo>
                  <a:pt x="486" y="520"/>
                </a:lnTo>
                <a:lnTo>
                  <a:pt x="475" y="529"/>
                </a:lnTo>
                <a:lnTo>
                  <a:pt x="466" y="535"/>
                </a:lnTo>
                <a:lnTo>
                  <a:pt x="455" y="543"/>
                </a:lnTo>
                <a:lnTo>
                  <a:pt x="444" y="549"/>
                </a:lnTo>
                <a:lnTo>
                  <a:pt x="432" y="555"/>
                </a:lnTo>
                <a:lnTo>
                  <a:pt x="422" y="560"/>
                </a:lnTo>
                <a:lnTo>
                  <a:pt x="410" y="564"/>
                </a:lnTo>
                <a:lnTo>
                  <a:pt x="397" y="569"/>
                </a:lnTo>
                <a:lnTo>
                  <a:pt x="385" y="572"/>
                </a:lnTo>
                <a:lnTo>
                  <a:pt x="372" y="575"/>
                </a:lnTo>
                <a:lnTo>
                  <a:pt x="360" y="577"/>
                </a:lnTo>
                <a:lnTo>
                  <a:pt x="347" y="579"/>
                </a:lnTo>
                <a:lnTo>
                  <a:pt x="334" y="580"/>
                </a:lnTo>
                <a:lnTo>
                  <a:pt x="320" y="580"/>
                </a:lnTo>
                <a:lnTo>
                  <a:pt x="320" y="580"/>
                </a:lnTo>
                <a:close/>
                <a:moveTo>
                  <a:pt x="893" y="851"/>
                </a:moveTo>
                <a:lnTo>
                  <a:pt x="567" y="525"/>
                </a:lnTo>
                <a:lnTo>
                  <a:pt x="575" y="514"/>
                </a:lnTo>
                <a:lnTo>
                  <a:pt x="584" y="503"/>
                </a:lnTo>
                <a:lnTo>
                  <a:pt x="591" y="491"/>
                </a:lnTo>
                <a:lnTo>
                  <a:pt x="598" y="480"/>
                </a:lnTo>
                <a:lnTo>
                  <a:pt x="604" y="468"/>
                </a:lnTo>
                <a:lnTo>
                  <a:pt x="611" y="456"/>
                </a:lnTo>
                <a:lnTo>
                  <a:pt x="616" y="443"/>
                </a:lnTo>
                <a:lnTo>
                  <a:pt x="621" y="430"/>
                </a:lnTo>
                <a:lnTo>
                  <a:pt x="626" y="417"/>
                </a:lnTo>
                <a:lnTo>
                  <a:pt x="630" y="405"/>
                </a:lnTo>
                <a:lnTo>
                  <a:pt x="633" y="391"/>
                </a:lnTo>
                <a:lnTo>
                  <a:pt x="635" y="377"/>
                </a:lnTo>
                <a:lnTo>
                  <a:pt x="637" y="363"/>
                </a:lnTo>
                <a:lnTo>
                  <a:pt x="639" y="349"/>
                </a:lnTo>
                <a:lnTo>
                  <a:pt x="641" y="335"/>
                </a:lnTo>
                <a:lnTo>
                  <a:pt x="641" y="320"/>
                </a:lnTo>
                <a:lnTo>
                  <a:pt x="641" y="304"/>
                </a:lnTo>
                <a:lnTo>
                  <a:pt x="638" y="288"/>
                </a:lnTo>
                <a:lnTo>
                  <a:pt x="637" y="272"/>
                </a:lnTo>
                <a:lnTo>
                  <a:pt x="634" y="256"/>
                </a:lnTo>
                <a:lnTo>
                  <a:pt x="631" y="241"/>
                </a:lnTo>
                <a:lnTo>
                  <a:pt x="627" y="226"/>
                </a:lnTo>
                <a:lnTo>
                  <a:pt x="621" y="211"/>
                </a:lnTo>
                <a:lnTo>
                  <a:pt x="616" y="196"/>
                </a:lnTo>
                <a:lnTo>
                  <a:pt x="609" y="182"/>
                </a:lnTo>
                <a:lnTo>
                  <a:pt x="602" y="168"/>
                </a:lnTo>
                <a:lnTo>
                  <a:pt x="594" y="155"/>
                </a:lnTo>
                <a:lnTo>
                  <a:pt x="586" y="142"/>
                </a:lnTo>
                <a:lnTo>
                  <a:pt x="577" y="129"/>
                </a:lnTo>
                <a:lnTo>
                  <a:pt x="568" y="117"/>
                </a:lnTo>
                <a:lnTo>
                  <a:pt x="557" y="105"/>
                </a:lnTo>
                <a:lnTo>
                  <a:pt x="546" y="94"/>
                </a:lnTo>
                <a:lnTo>
                  <a:pt x="535" y="83"/>
                </a:lnTo>
                <a:lnTo>
                  <a:pt x="524" y="73"/>
                </a:lnTo>
                <a:lnTo>
                  <a:pt x="512" y="64"/>
                </a:lnTo>
                <a:lnTo>
                  <a:pt x="499" y="55"/>
                </a:lnTo>
                <a:lnTo>
                  <a:pt x="486" y="46"/>
                </a:lnTo>
                <a:lnTo>
                  <a:pt x="473" y="39"/>
                </a:lnTo>
                <a:lnTo>
                  <a:pt x="459" y="31"/>
                </a:lnTo>
                <a:lnTo>
                  <a:pt x="445" y="25"/>
                </a:lnTo>
                <a:lnTo>
                  <a:pt x="430" y="20"/>
                </a:lnTo>
                <a:lnTo>
                  <a:pt x="415" y="14"/>
                </a:lnTo>
                <a:lnTo>
                  <a:pt x="400" y="10"/>
                </a:lnTo>
                <a:lnTo>
                  <a:pt x="385" y="7"/>
                </a:lnTo>
                <a:lnTo>
                  <a:pt x="369" y="4"/>
                </a:lnTo>
                <a:lnTo>
                  <a:pt x="353" y="1"/>
                </a:lnTo>
                <a:lnTo>
                  <a:pt x="337" y="0"/>
                </a:lnTo>
                <a:lnTo>
                  <a:pt x="320" y="0"/>
                </a:lnTo>
                <a:lnTo>
                  <a:pt x="304" y="0"/>
                </a:lnTo>
                <a:lnTo>
                  <a:pt x="288" y="1"/>
                </a:lnTo>
                <a:lnTo>
                  <a:pt x="272" y="4"/>
                </a:lnTo>
                <a:lnTo>
                  <a:pt x="256" y="7"/>
                </a:lnTo>
                <a:lnTo>
                  <a:pt x="241" y="10"/>
                </a:lnTo>
                <a:lnTo>
                  <a:pt x="225" y="14"/>
                </a:lnTo>
                <a:lnTo>
                  <a:pt x="210" y="20"/>
                </a:lnTo>
                <a:lnTo>
                  <a:pt x="195" y="25"/>
                </a:lnTo>
                <a:lnTo>
                  <a:pt x="182" y="31"/>
                </a:lnTo>
                <a:lnTo>
                  <a:pt x="168" y="39"/>
                </a:lnTo>
                <a:lnTo>
                  <a:pt x="155" y="46"/>
                </a:lnTo>
                <a:lnTo>
                  <a:pt x="142" y="55"/>
                </a:lnTo>
                <a:lnTo>
                  <a:pt x="129" y="64"/>
                </a:lnTo>
                <a:lnTo>
                  <a:pt x="117" y="73"/>
                </a:lnTo>
                <a:lnTo>
                  <a:pt x="105" y="83"/>
                </a:lnTo>
                <a:lnTo>
                  <a:pt x="94" y="94"/>
                </a:lnTo>
                <a:lnTo>
                  <a:pt x="84" y="105"/>
                </a:lnTo>
                <a:lnTo>
                  <a:pt x="73" y="117"/>
                </a:lnTo>
                <a:lnTo>
                  <a:pt x="64" y="129"/>
                </a:lnTo>
                <a:lnTo>
                  <a:pt x="55" y="142"/>
                </a:lnTo>
                <a:lnTo>
                  <a:pt x="46" y="155"/>
                </a:lnTo>
                <a:lnTo>
                  <a:pt x="39" y="168"/>
                </a:lnTo>
                <a:lnTo>
                  <a:pt x="31" y="182"/>
                </a:lnTo>
                <a:lnTo>
                  <a:pt x="25" y="196"/>
                </a:lnTo>
                <a:lnTo>
                  <a:pt x="20" y="211"/>
                </a:lnTo>
                <a:lnTo>
                  <a:pt x="14" y="226"/>
                </a:lnTo>
                <a:lnTo>
                  <a:pt x="10" y="241"/>
                </a:lnTo>
                <a:lnTo>
                  <a:pt x="7" y="256"/>
                </a:lnTo>
                <a:lnTo>
                  <a:pt x="3" y="272"/>
                </a:lnTo>
                <a:lnTo>
                  <a:pt x="1" y="288"/>
                </a:lnTo>
                <a:lnTo>
                  <a:pt x="0" y="304"/>
                </a:lnTo>
                <a:lnTo>
                  <a:pt x="0" y="320"/>
                </a:lnTo>
                <a:lnTo>
                  <a:pt x="0" y="337"/>
                </a:lnTo>
                <a:lnTo>
                  <a:pt x="1" y="353"/>
                </a:lnTo>
                <a:lnTo>
                  <a:pt x="3" y="369"/>
                </a:lnTo>
                <a:lnTo>
                  <a:pt x="7" y="385"/>
                </a:lnTo>
                <a:lnTo>
                  <a:pt x="10" y="400"/>
                </a:lnTo>
                <a:lnTo>
                  <a:pt x="14" y="415"/>
                </a:lnTo>
                <a:lnTo>
                  <a:pt x="20" y="430"/>
                </a:lnTo>
                <a:lnTo>
                  <a:pt x="25" y="445"/>
                </a:lnTo>
                <a:lnTo>
                  <a:pt x="31" y="459"/>
                </a:lnTo>
                <a:lnTo>
                  <a:pt x="39" y="473"/>
                </a:lnTo>
                <a:lnTo>
                  <a:pt x="46" y="486"/>
                </a:lnTo>
                <a:lnTo>
                  <a:pt x="55" y="499"/>
                </a:lnTo>
                <a:lnTo>
                  <a:pt x="64" y="512"/>
                </a:lnTo>
                <a:lnTo>
                  <a:pt x="73" y="524"/>
                </a:lnTo>
                <a:lnTo>
                  <a:pt x="84" y="535"/>
                </a:lnTo>
                <a:lnTo>
                  <a:pt x="94" y="546"/>
                </a:lnTo>
                <a:lnTo>
                  <a:pt x="105" y="557"/>
                </a:lnTo>
                <a:lnTo>
                  <a:pt x="117" y="568"/>
                </a:lnTo>
                <a:lnTo>
                  <a:pt x="129" y="577"/>
                </a:lnTo>
                <a:lnTo>
                  <a:pt x="142" y="586"/>
                </a:lnTo>
                <a:lnTo>
                  <a:pt x="155" y="594"/>
                </a:lnTo>
                <a:lnTo>
                  <a:pt x="168" y="602"/>
                </a:lnTo>
                <a:lnTo>
                  <a:pt x="182" y="608"/>
                </a:lnTo>
                <a:lnTo>
                  <a:pt x="195" y="615"/>
                </a:lnTo>
                <a:lnTo>
                  <a:pt x="210" y="621"/>
                </a:lnTo>
                <a:lnTo>
                  <a:pt x="225" y="627"/>
                </a:lnTo>
                <a:lnTo>
                  <a:pt x="241" y="631"/>
                </a:lnTo>
                <a:lnTo>
                  <a:pt x="256" y="634"/>
                </a:lnTo>
                <a:lnTo>
                  <a:pt x="272" y="637"/>
                </a:lnTo>
                <a:lnTo>
                  <a:pt x="288" y="638"/>
                </a:lnTo>
                <a:lnTo>
                  <a:pt x="304" y="641"/>
                </a:lnTo>
                <a:lnTo>
                  <a:pt x="320" y="641"/>
                </a:lnTo>
                <a:lnTo>
                  <a:pt x="335" y="641"/>
                </a:lnTo>
                <a:lnTo>
                  <a:pt x="349" y="639"/>
                </a:lnTo>
                <a:lnTo>
                  <a:pt x="363" y="637"/>
                </a:lnTo>
                <a:lnTo>
                  <a:pt x="377" y="635"/>
                </a:lnTo>
                <a:lnTo>
                  <a:pt x="391" y="633"/>
                </a:lnTo>
                <a:lnTo>
                  <a:pt x="405" y="630"/>
                </a:lnTo>
                <a:lnTo>
                  <a:pt x="417" y="625"/>
                </a:lnTo>
                <a:lnTo>
                  <a:pt x="430" y="621"/>
                </a:lnTo>
                <a:lnTo>
                  <a:pt x="443" y="616"/>
                </a:lnTo>
                <a:lnTo>
                  <a:pt x="456" y="610"/>
                </a:lnTo>
                <a:lnTo>
                  <a:pt x="468" y="604"/>
                </a:lnTo>
                <a:lnTo>
                  <a:pt x="480" y="598"/>
                </a:lnTo>
                <a:lnTo>
                  <a:pt x="491" y="591"/>
                </a:lnTo>
                <a:lnTo>
                  <a:pt x="503" y="584"/>
                </a:lnTo>
                <a:lnTo>
                  <a:pt x="514" y="575"/>
                </a:lnTo>
                <a:lnTo>
                  <a:pt x="525" y="567"/>
                </a:lnTo>
                <a:lnTo>
                  <a:pt x="851" y="892"/>
                </a:lnTo>
                <a:lnTo>
                  <a:pt x="855" y="897"/>
                </a:lnTo>
                <a:lnTo>
                  <a:pt x="860" y="899"/>
                </a:lnTo>
                <a:lnTo>
                  <a:pt x="866" y="901"/>
                </a:lnTo>
                <a:lnTo>
                  <a:pt x="871" y="901"/>
                </a:lnTo>
                <a:lnTo>
                  <a:pt x="878" y="901"/>
                </a:lnTo>
                <a:lnTo>
                  <a:pt x="883" y="899"/>
                </a:lnTo>
                <a:lnTo>
                  <a:pt x="888" y="897"/>
                </a:lnTo>
                <a:lnTo>
                  <a:pt x="893" y="892"/>
                </a:lnTo>
                <a:lnTo>
                  <a:pt x="897" y="888"/>
                </a:lnTo>
                <a:lnTo>
                  <a:pt x="899" y="883"/>
                </a:lnTo>
                <a:lnTo>
                  <a:pt x="901" y="877"/>
                </a:lnTo>
                <a:lnTo>
                  <a:pt x="902" y="871"/>
                </a:lnTo>
                <a:lnTo>
                  <a:pt x="901" y="866"/>
                </a:lnTo>
                <a:lnTo>
                  <a:pt x="899" y="860"/>
                </a:lnTo>
                <a:lnTo>
                  <a:pt x="897" y="855"/>
                </a:lnTo>
                <a:lnTo>
                  <a:pt x="893" y="85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02" name="CustomShape 25"/>
          <p:cNvSpPr/>
          <p:nvPr/>
        </p:nvSpPr>
        <p:spPr>
          <a:xfrm>
            <a:off x="957240" y="3218040"/>
            <a:ext cx="973800" cy="9738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03" name="CustomShape 26"/>
          <p:cNvSpPr/>
          <p:nvPr/>
        </p:nvSpPr>
        <p:spPr>
          <a:xfrm>
            <a:off x="1052280" y="3313080"/>
            <a:ext cx="784080" cy="784080"/>
          </a:xfrm>
          <a:prstGeom prst="ellipse">
            <a:avLst/>
          </a:prstGeom>
          <a:solidFill>
            <a:schemeClr val="accent2"/>
          </a:solidFill>
          <a:ln w="2232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404" name="Group 27"/>
          <p:cNvGrpSpPr/>
          <p:nvPr/>
        </p:nvGrpSpPr>
        <p:grpSpPr>
          <a:xfrm>
            <a:off x="1293480" y="3554280"/>
            <a:ext cx="301680" cy="301680"/>
            <a:chOff x="1293480" y="3554280"/>
            <a:chExt cx="301680" cy="301680"/>
          </a:xfrm>
        </p:grpSpPr>
        <p:sp>
          <p:nvSpPr>
            <p:cNvPr id="405" name="CustomShape 28"/>
            <p:cNvSpPr/>
            <p:nvPr/>
          </p:nvSpPr>
          <p:spPr>
            <a:xfrm>
              <a:off x="1423080" y="3822840"/>
              <a:ext cx="43920" cy="10800"/>
            </a:xfrm>
            <a:custGeom>
              <a:avLst/>
              <a:gdLst/>
              <a:ahLst/>
              <a:rect l="l" t="t" r="r" b="b"/>
              <a:pathLst>
                <a:path w="120" h="29">
                  <a:moveTo>
                    <a:pt x="105" y="0"/>
                  </a:moveTo>
                  <a:lnTo>
                    <a:pt x="14" y="0"/>
                  </a:lnTo>
                  <a:lnTo>
                    <a:pt x="8" y="1"/>
                  </a:lnTo>
                  <a:lnTo>
                    <a:pt x="3" y="4"/>
                  </a:lnTo>
                  <a:lnTo>
                    <a:pt x="1" y="9"/>
                  </a:lnTo>
                  <a:lnTo>
                    <a:pt x="0" y="15"/>
                  </a:lnTo>
                  <a:lnTo>
                    <a:pt x="1" y="21"/>
                  </a:lnTo>
                  <a:lnTo>
                    <a:pt x="3" y="26"/>
                  </a:lnTo>
                  <a:lnTo>
                    <a:pt x="8" y="28"/>
                  </a:lnTo>
                  <a:lnTo>
                    <a:pt x="14" y="29"/>
                  </a:lnTo>
                  <a:lnTo>
                    <a:pt x="105" y="29"/>
                  </a:lnTo>
                  <a:lnTo>
                    <a:pt x="111" y="28"/>
                  </a:lnTo>
                  <a:lnTo>
                    <a:pt x="116" y="26"/>
                  </a:lnTo>
                  <a:lnTo>
                    <a:pt x="118" y="21"/>
                  </a:lnTo>
                  <a:lnTo>
                    <a:pt x="120" y="15"/>
                  </a:lnTo>
                  <a:lnTo>
                    <a:pt x="118" y="9"/>
                  </a:lnTo>
                  <a:lnTo>
                    <a:pt x="116" y="4"/>
                  </a:lnTo>
                  <a:lnTo>
                    <a:pt x="111" y="1"/>
                  </a:lnTo>
                  <a:lnTo>
                    <a:pt x="105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06" name="CustomShape 29"/>
            <p:cNvSpPr/>
            <p:nvPr/>
          </p:nvSpPr>
          <p:spPr>
            <a:xfrm>
              <a:off x="1434240" y="3845160"/>
              <a:ext cx="21960" cy="10800"/>
            </a:xfrm>
            <a:custGeom>
              <a:avLst/>
              <a:gdLst/>
              <a:ahLst/>
              <a:rect l="l" t="t" r="r" b="b"/>
              <a:pathLst>
                <a:path w="61" h="30">
                  <a:moveTo>
                    <a:pt x="45" y="0"/>
                  </a:moveTo>
                  <a:lnTo>
                    <a:pt x="16" y="0"/>
                  </a:lnTo>
                  <a:lnTo>
                    <a:pt x="10" y="1"/>
                  </a:lnTo>
                  <a:lnTo>
                    <a:pt x="5" y="5"/>
                  </a:lnTo>
                  <a:lnTo>
                    <a:pt x="1" y="8"/>
                  </a:lnTo>
                  <a:lnTo>
                    <a:pt x="0" y="14"/>
                  </a:lnTo>
                  <a:lnTo>
                    <a:pt x="1" y="21"/>
                  </a:lnTo>
                  <a:lnTo>
                    <a:pt x="5" y="25"/>
                  </a:lnTo>
                  <a:lnTo>
                    <a:pt x="10" y="29"/>
                  </a:lnTo>
                  <a:lnTo>
                    <a:pt x="16" y="30"/>
                  </a:lnTo>
                  <a:lnTo>
                    <a:pt x="45" y="30"/>
                  </a:lnTo>
                  <a:lnTo>
                    <a:pt x="51" y="29"/>
                  </a:lnTo>
                  <a:lnTo>
                    <a:pt x="56" y="25"/>
                  </a:lnTo>
                  <a:lnTo>
                    <a:pt x="60" y="21"/>
                  </a:lnTo>
                  <a:lnTo>
                    <a:pt x="61" y="14"/>
                  </a:lnTo>
                  <a:lnTo>
                    <a:pt x="60" y="8"/>
                  </a:lnTo>
                  <a:lnTo>
                    <a:pt x="56" y="5"/>
                  </a:lnTo>
                  <a:lnTo>
                    <a:pt x="51" y="1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07" name="CustomShape 30"/>
            <p:cNvSpPr/>
            <p:nvPr/>
          </p:nvSpPr>
          <p:spPr>
            <a:xfrm>
              <a:off x="1351080" y="3604320"/>
              <a:ext cx="188640" cy="207000"/>
            </a:xfrm>
            <a:custGeom>
              <a:avLst/>
              <a:gdLst/>
              <a:ahLst/>
              <a:rect l="l" t="t" r="r" b="b"/>
              <a:pathLst>
                <a:path w="511" h="556">
                  <a:moveTo>
                    <a:pt x="256" y="0"/>
                  </a:moveTo>
                  <a:lnTo>
                    <a:pt x="242" y="1"/>
                  </a:lnTo>
                  <a:lnTo>
                    <a:pt x="230" y="1"/>
                  </a:lnTo>
                  <a:lnTo>
                    <a:pt x="217" y="3"/>
                  </a:lnTo>
                  <a:lnTo>
                    <a:pt x="204" y="6"/>
                  </a:lnTo>
                  <a:lnTo>
                    <a:pt x="192" y="8"/>
                  </a:lnTo>
                  <a:lnTo>
                    <a:pt x="180" y="12"/>
                  </a:lnTo>
                  <a:lnTo>
                    <a:pt x="168" y="15"/>
                  </a:lnTo>
                  <a:lnTo>
                    <a:pt x="157" y="20"/>
                  </a:lnTo>
                  <a:lnTo>
                    <a:pt x="134" y="31"/>
                  </a:lnTo>
                  <a:lnTo>
                    <a:pt x="113" y="44"/>
                  </a:lnTo>
                  <a:lnTo>
                    <a:pt x="93" y="58"/>
                  </a:lnTo>
                  <a:lnTo>
                    <a:pt x="75" y="75"/>
                  </a:lnTo>
                  <a:lnTo>
                    <a:pt x="59" y="94"/>
                  </a:lnTo>
                  <a:lnTo>
                    <a:pt x="43" y="113"/>
                  </a:lnTo>
                  <a:lnTo>
                    <a:pt x="31" y="134"/>
                  </a:lnTo>
                  <a:lnTo>
                    <a:pt x="20" y="156"/>
                  </a:lnTo>
                  <a:lnTo>
                    <a:pt x="15" y="168"/>
                  </a:lnTo>
                  <a:lnTo>
                    <a:pt x="11" y="179"/>
                  </a:lnTo>
                  <a:lnTo>
                    <a:pt x="8" y="191"/>
                  </a:lnTo>
                  <a:lnTo>
                    <a:pt x="5" y="205"/>
                  </a:lnTo>
                  <a:lnTo>
                    <a:pt x="3" y="217"/>
                  </a:lnTo>
                  <a:lnTo>
                    <a:pt x="2" y="229"/>
                  </a:lnTo>
                  <a:lnTo>
                    <a:pt x="0" y="243"/>
                  </a:lnTo>
                  <a:lnTo>
                    <a:pt x="0" y="256"/>
                  </a:lnTo>
                  <a:lnTo>
                    <a:pt x="0" y="277"/>
                  </a:lnTo>
                  <a:lnTo>
                    <a:pt x="3" y="298"/>
                  </a:lnTo>
                  <a:lnTo>
                    <a:pt x="8" y="317"/>
                  </a:lnTo>
                  <a:lnTo>
                    <a:pt x="13" y="337"/>
                  </a:lnTo>
                  <a:lnTo>
                    <a:pt x="20" y="355"/>
                  </a:lnTo>
                  <a:lnTo>
                    <a:pt x="28" y="373"/>
                  </a:lnTo>
                  <a:lnTo>
                    <a:pt x="39" y="392"/>
                  </a:lnTo>
                  <a:lnTo>
                    <a:pt x="50" y="407"/>
                  </a:lnTo>
                  <a:lnTo>
                    <a:pt x="63" y="423"/>
                  </a:lnTo>
                  <a:lnTo>
                    <a:pt x="76" y="438"/>
                  </a:lnTo>
                  <a:lnTo>
                    <a:pt x="91" y="451"/>
                  </a:lnTo>
                  <a:lnTo>
                    <a:pt x="107" y="464"/>
                  </a:lnTo>
                  <a:lnTo>
                    <a:pt x="124" y="475"/>
                  </a:lnTo>
                  <a:lnTo>
                    <a:pt x="142" y="484"/>
                  </a:lnTo>
                  <a:lnTo>
                    <a:pt x="160" y="493"/>
                  </a:lnTo>
                  <a:lnTo>
                    <a:pt x="180" y="500"/>
                  </a:lnTo>
                  <a:lnTo>
                    <a:pt x="180" y="542"/>
                  </a:lnTo>
                  <a:lnTo>
                    <a:pt x="181" y="547"/>
                  </a:lnTo>
                  <a:lnTo>
                    <a:pt x="185" y="552"/>
                  </a:lnTo>
                  <a:lnTo>
                    <a:pt x="190" y="555"/>
                  </a:lnTo>
                  <a:lnTo>
                    <a:pt x="196" y="556"/>
                  </a:lnTo>
                  <a:lnTo>
                    <a:pt x="316" y="556"/>
                  </a:lnTo>
                  <a:lnTo>
                    <a:pt x="322" y="555"/>
                  </a:lnTo>
                  <a:lnTo>
                    <a:pt x="327" y="552"/>
                  </a:lnTo>
                  <a:lnTo>
                    <a:pt x="330" y="547"/>
                  </a:lnTo>
                  <a:lnTo>
                    <a:pt x="331" y="542"/>
                  </a:lnTo>
                  <a:lnTo>
                    <a:pt x="331" y="500"/>
                  </a:lnTo>
                  <a:lnTo>
                    <a:pt x="351" y="493"/>
                  </a:lnTo>
                  <a:lnTo>
                    <a:pt x="369" y="484"/>
                  </a:lnTo>
                  <a:lnTo>
                    <a:pt x="388" y="475"/>
                  </a:lnTo>
                  <a:lnTo>
                    <a:pt x="405" y="464"/>
                  </a:lnTo>
                  <a:lnTo>
                    <a:pt x="421" y="451"/>
                  </a:lnTo>
                  <a:lnTo>
                    <a:pt x="435" y="438"/>
                  </a:lnTo>
                  <a:lnTo>
                    <a:pt x="449" y="423"/>
                  </a:lnTo>
                  <a:lnTo>
                    <a:pt x="461" y="407"/>
                  </a:lnTo>
                  <a:lnTo>
                    <a:pt x="473" y="392"/>
                  </a:lnTo>
                  <a:lnTo>
                    <a:pt x="483" y="373"/>
                  </a:lnTo>
                  <a:lnTo>
                    <a:pt x="491" y="355"/>
                  </a:lnTo>
                  <a:lnTo>
                    <a:pt x="499" y="337"/>
                  </a:lnTo>
                  <a:lnTo>
                    <a:pt x="504" y="317"/>
                  </a:lnTo>
                  <a:lnTo>
                    <a:pt x="508" y="298"/>
                  </a:lnTo>
                  <a:lnTo>
                    <a:pt x="511" y="277"/>
                  </a:lnTo>
                  <a:lnTo>
                    <a:pt x="511" y="256"/>
                  </a:lnTo>
                  <a:lnTo>
                    <a:pt x="511" y="243"/>
                  </a:lnTo>
                  <a:lnTo>
                    <a:pt x="510" y="229"/>
                  </a:lnTo>
                  <a:lnTo>
                    <a:pt x="508" y="217"/>
                  </a:lnTo>
                  <a:lnTo>
                    <a:pt x="506" y="205"/>
                  </a:lnTo>
                  <a:lnTo>
                    <a:pt x="504" y="191"/>
                  </a:lnTo>
                  <a:lnTo>
                    <a:pt x="500" y="179"/>
                  </a:lnTo>
                  <a:lnTo>
                    <a:pt x="496" y="168"/>
                  </a:lnTo>
                  <a:lnTo>
                    <a:pt x="491" y="156"/>
                  </a:lnTo>
                  <a:lnTo>
                    <a:pt x="480" y="134"/>
                  </a:lnTo>
                  <a:lnTo>
                    <a:pt x="468" y="113"/>
                  </a:lnTo>
                  <a:lnTo>
                    <a:pt x="452" y="94"/>
                  </a:lnTo>
                  <a:lnTo>
                    <a:pt x="436" y="75"/>
                  </a:lnTo>
                  <a:lnTo>
                    <a:pt x="418" y="58"/>
                  </a:lnTo>
                  <a:lnTo>
                    <a:pt x="399" y="44"/>
                  </a:lnTo>
                  <a:lnTo>
                    <a:pt x="378" y="31"/>
                  </a:lnTo>
                  <a:lnTo>
                    <a:pt x="355" y="20"/>
                  </a:lnTo>
                  <a:lnTo>
                    <a:pt x="344" y="15"/>
                  </a:lnTo>
                  <a:lnTo>
                    <a:pt x="331" y="12"/>
                  </a:lnTo>
                  <a:lnTo>
                    <a:pt x="319" y="8"/>
                  </a:lnTo>
                  <a:lnTo>
                    <a:pt x="307" y="6"/>
                  </a:lnTo>
                  <a:lnTo>
                    <a:pt x="295" y="3"/>
                  </a:lnTo>
                  <a:lnTo>
                    <a:pt x="281" y="1"/>
                  </a:lnTo>
                  <a:lnTo>
                    <a:pt x="269" y="1"/>
                  </a:lnTo>
                  <a:lnTo>
                    <a:pt x="25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08" name="CustomShape 31"/>
            <p:cNvSpPr/>
            <p:nvPr/>
          </p:nvSpPr>
          <p:spPr>
            <a:xfrm>
              <a:off x="1293480" y="3687480"/>
              <a:ext cx="33120" cy="12600"/>
            </a:xfrm>
            <a:custGeom>
              <a:avLst/>
              <a:gdLst/>
              <a:ahLst/>
              <a:rect l="l" t="t" r="r" b="b"/>
              <a:pathLst>
                <a:path w="90" h="31">
                  <a:moveTo>
                    <a:pt x="76" y="0"/>
                  </a:moveTo>
                  <a:lnTo>
                    <a:pt x="16" y="0"/>
                  </a:lnTo>
                  <a:lnTo>
                    <a:pt x="10" y="2"/>
                  </a:lnTo>
                  <a:lnTo>
                    <a:pt x="5" y="5"/>
                  </a:lnTo>
                  <a:lnTo>
                    <a:pt x="1" y="10"/>
                  </a:lnTo>
                  <a:lnTo>
                    <a:pt x="0" y="15"/>
                  </a:lnTo>
                  <a:lnTo>
                    <a:pt x="1" y="21"/>
                  </a:lnTo>
                  <a:lnTo>
                    <a:pt x="5" y="26"/>
                  </a:lnTo>
                  <a:lnTo>
                    <a:pt x="10" y="30"/>
                  </a:lnTo>
                  <a:lnTo>
                    <a:pt x="16" y="31"/>
                  </a:lnTo>
                  <a:lnTo>
                    <a:pt x="76" y="31"/>
                  </a:lnTo>
                  <a:lnTo>
                    <a:pt x="82" y="30"/>
                  </a:lnTo>
                  <a:lnTo>
                    <a:pt x="87" y="26"/>
                  </a:lnTo>
                  <a:lnTo>
                    <a:pt x="89" y="21"/>
                  </a:lnTo>
                  <a:lnTo>
                    <a:pt x="90" y="15"/>
                  </a:lnTo>
                  <a:lnTo>
                    <a:pt x="89" y="10"/>
                  </a:lnTo>
                  <a:lnTo>
                    <a:pt x="87" y="5"/>
                  </a:lnTo>
                  <a:lnTo>
                    <a:pt x="82" y="2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09" name="CustomShape 32"/>
            <p:cNvSpPr/>
            <p:nvPr/>
          </p:nvSpPr>
          <p:spPr>
            <a:xfrm>
              <a:off x="1326960" y="3587760"/>
              <a:ext cx="40320" cy="40320"/>
            </a:xfrm>
            <a:custGeom>
              <a:avLst/>
              <a:gdLst/>
              <a:ahLst/>
              <a:rect l="l" t="t" r="r" b="b"/>
              <a:pathLst>
                <a:path w="107" h="107">
                  <a:moveTo>
                    <a:pt x="91" y="107"/>
                  </a:moveTo>
                  <a:lnTo>
                    <a:pt x="97" y="105"/>
                  </a:lnTo>
                  <a:lnTo>
                    <a:pt x="102" y="102"/>
                  </a:lnTo>
                  <a:lnTo>
                    <a:pt x="105" y="97"/>
                  </a:lnTo>
                  <a:lnTo>
                    <a:pt x="107" y="91"/>
                  </a:lnTo>
                  <a:lnTo>
                    <a:pt x="105" y="86"/>
                  </a:lnTo>
                  <a:lnTo>
                    <a:pt x="102" y="81"/>
                  </a:lnTo>
                  <a:lnTo>
                    <a:pt x="26" y="5"/>
                  </a:lnTo>
                  <a:lnTo>
                    <a:pt x="21" y="2"/>
                  </a:lnTo>
                  <a:lnTo>
                    <a:pt x="16" y="0"/>
                  </a:lnTo>
                  <a:lnTo>
                    <a:pt x="10" y="2"/>
                  </a:lnTo>
                  <a:lnTo>
                    <a:pt x="5" y="5"/>
                  </a:lnTo>
                  <a:lnTo>
                    <a:pt x="2" y="10"/>
                  </a:lnTo>
                  <a:lnTo>
                    <a:pt x="0" y="16"/>
                  </a:lnTo>
                  <a:lnTo>
                    <a:pt x="2" y="21"/>
                  </a:lnTo>
                  <a:lnTo>
                    <a:pt x="5" y="26"/>
                  </a:lnTo>
                  <a:lnTo>
                    <a:pt x="81" y="102"/>
                  </a:lnTo>
                  <a:lnTo>
                    <a:pt x="86" y="105"/>
                  </a:lnTo>
                  <a:lnTo>
                    <a:pt x="91" y="107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10" name="CustomShape 33"/>
            <p:cNvSpPr/>
            <p:nvPr/>
          </p:nvSpPr>
          <p:spPr>
            <a:xfrm>
              <a:off x="1440000" y="3554280"/>
              <a:ext cx="10800" cy="33120"/>
            </a:xfrm>
            <a:custGeom>
              <a:avLst/>
              <a:gdLst/>
              <a:ahLst/>
              <a:rect l="l" t="t" r="r" b="b"/>
              <a:pathLst>
                <a:path w="29" h="90">
                  <a:moveTo>
                    <a:pt x="15" y="90"/>
                  </a:moveTo>
                  <a:lnTo>
                    <a:pt x="21" y="89"/>
                  </a:lnTo>
                  <a:lnTo>
                    <a:pt x="26" y="87"/>
                  </a:lnTo>
                  <a:lnTo>
                    <a:pt x="28" y="82"/>
                  </a:lnTo>
                  <a:lnTo>
                    <a:pt x="29" y="76"/>
                  </a:lnTo>
                  <a:lnTo>
                    <a:pt x="29" y="16"/>
                  </a:lnTo>
                  <a:lnTo>
                    <a:pt x="28" y="10"/>
                  </a:lnTo>
                  <a:lnTo>
                    <a:pt x="26" y="5"/>
                  </a:lnTo>
                  <a:lnTo>
                    <a:pt x="21" y="1"/>
                  </a:lnTo>
                  <a:lnTo>
                    <a:pt x="15" y="0"/>
                  </a:lnTo>
                  <a:lnTo>
                    <a:pt x="9" y="1"/>
                  </a:lnTo>
                  <a:lnTo>
                    <a:pt x="4" y="5"/>
                  </a:lnTo>
                  <a:lnTo>
                    <a:pt x="1" y="10"/>
                  </a:lnTo>
                  <a:lnTo>
                    <a:pt x="0" y="16"/>
                  </a:lnTo>
                  <a:lnTo>
                    <a:pt x="0" y="76"/>
                  </a:lnTo>
                  <a:lnTo>
                    <a:pt x="1" y="82"/>
                  </a:lnTo>
                  <a:lnTo>
                    <a:pt x="4" y="87"/>
                  </a:lnTo>
                  <a:lnTo>
                    <a:pt x="9" y="89"/>
                  </a:lnTo>
                  <a:lnTo>
                    <a:pt x="15" y="9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11" name="CustomShape 34"/>
            <p:cNvSpPr/>
            <p:nvPr/>
          </p:nvSpPr>
          <p:spPr>
            <a:xfrm>
              <a:off x="1523160" y="3587760"/>
              <a:ext cx="38520" cy="40320"/>
            </a:xfrm>
            <a:custGeom>
              <a:avLst/>
              <a:gdLst/>
              <a:ahLst/>
              <a:rect l="l" t="t" r="r" b="b"/>
              <a:pathLst>
                <a:path w="106" h="107">
                  <a:moveTo>
                    <a:pt x="101" y="5"/>
                  </a:moveTo>
                  <a:lnTo>
                    <a:pt x="96" y="2"/>
                  </a:lnTo>
                  <a:lnTo>
                    <a:pt x="90" y="0"/>
                  </a:lnTo>
                  <a:lnTo>
                    <a:pt x="85" y="2"/>
                  </a:lnTo>
                  <a:lnTo>
                    <a:pt x="80" y="5"/>
                  </a:lnTo>
                  <a:lnTo>
                    <a:pt x="5" y="80"/>
                  </a:lnTo>
                  <a:lnTo>
                    <a:pt x="1" y="86"/>
                  </a:lnTo>
                  <a:lnTo>
                    <a:pt x="0" y="91"/>
                  </a:lnTo>
                  <a:lnTo>
                    <a:pt x="1" y="97"/>
                  </a:lnTo>
                  <a:lnTo>
                    <a:pt x="5" y="102"/>
                  </a:lnTo>
                  <a:lnTo>
                    <a:pt x="10" y="105"/>
                  </a:lnTo>
                  <a:lnTo>
                    <a:pt x="16" y="107"/>
                  </a:lnTo>
                  <a:lnTo>
                    <a:pt x="21" y="105"/>
                  </a:lnTo>
                  <a:lnTo>
                    <a:pt x="25" y="102"/>
                  </a:lnTo>
                  <a:lnTo>
                    <a:pt x="101" y="26"/>
                  </a:lnTo>
                  <a:lnTo>
                    <a:pt x="105" y="21"/>
                  </a:lnTo>
                  <a:lnTo>
                    <a:pt x="106" y="16"/>
                  </a:lnTo>
                  <a:lnTo>
                    <a:pt x="105" y="10"/>
                  </a:lnTo>
                  <a:lnTo>
                    <a:pt x="101" y="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12" name="CustomShape 35"/>
            <p:cNvSpPr/>
            <p:nvPr/>
          </p:nvSpPr>
          <p:spPr>
            <a:xfrm>
              <a:off x="1562040" y="3687480"/>
              <a:ext cx="33120" cy="12600"/>
            </a:xfrm>
            <a:custGeom>
              <a:avLst/>
              <a:gdLst/>
              <a:ahLst/>
              <a:rect l="l" t="t" r="r" b="b"/>
              <a:pathLst>
                <a:path w="90" h="31">
                  <a:moveTo>
                    <a:pt x="75" y="0"/>
                  </a:moveTo>
                  <a:lnTo>
                    <a:pt x="15" y="0"/>
                  </a:lnTo>
                  <a:lnTo>
                    <a:pt x="9" y="2"/>
                  </a:lnTo>
                  <a:lnTo>
                    <a:pt x="4" y="5"/>
                  </a:lnTo>
                  <a:lnTo>
                    <a:pt x="1" y="10"/>
                  </a:lnTo>
                  <a:lnTo>
                    <a:pt x="0" y="15"/>
                  </a:lnTo>
                  <a:lnTo>
                    <a:pt x="1" y="21"/>
                  </a:lnTo>
                  <a:lnTo>
                    <a:pt x="4" y="26"/>
                  </a:lnTo>
                  <a:lnTo>
                    <a:pt x="9" y="30"/>
                  </a:lnTo>
                  <a:lnTo>
                    <a:pt x="15" y="31"/>
                  </a:lnTo>
                  <a:lnTo>
                    <a:pt x="75" y="31"/>
                  </a:lnTo>
                  <a:lnTo>
                    <a:pt x="81" y="30"/>
                  </a:lnTo>
                  <a:lnTo>
                    <a:pt x="86" y="26"/>
                  </a:lnTo>
                  <a:lnTo>
                    <a:pt x="89" y="21"/>
                  </a:lnTo>
                  <a:lnTo>
                    <a:pt x="90" y="15"/>
                  </a:lnTo>
                  <a:lnTo>
                    <a:pt x="89" y="10"/>
                  </a:lnTo>
                  <a:lnTo>
                    <a:pt x="86" y="5"/>
                  </a:lnTo>
                  <a:lnTo>
                    <a:pt x="81" y="2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413" name="CustomShape 36"/>
          <p:cNvSpPr/>
          <p:nvPr/>
        </p:nvSpPr>
        <p:spPr>
          <a:xfrm>
            <a:off x="8399880" y="3218040"/>
            <a:ext cx="973800" cy="9738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14" name="CustomShape 37"/>
          <p:cNvSpPr/>
          <p:nvPr/>
        </p:nvSpPr>
        <p:spPr>
          <a:xfrm>
            <a:off x="8494560" y="3313080"/>
            <a:ext cx="784080" cy="784080"/>
          </a:xfrm>
          <a:prstGeom prst="ellipse">
            <a:avLst/>
          </a:prstGeom>
          <a:solidFill>
            <a:schemeClr val="accent2"/>
          </a:solidFill>
          <a:ln w="2232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415" name="Group 38"/>
          <p:cNvGrpSpPr/>
          <p:nvPr/>
        </p:nvGrpSpPr>
        <p:grpSpPr>
          <a:xfrm>
            <a:off x="8763120" y="3547440"/>
            <a:ext cx="246960" cy="315360"/>
            <a:chOff x="8763120" y="3547440"/>
            <a:chExt cx="246960" cy="315360"/>
          </a:xfrm>
        </p:grpSpPr>
        <p:sp>
          <p:nvSpPr>
            <p:cNvPr id="416" name="CustomShape 39"/>
            <p:cNvSpPr/>
            <p:nvPr/>
          </p:nvSpPr>
          <p:spPr>
            <a:xfrm>
              <a:off x="8778960" y="3694680"/>
              <a:ext cx="231120" cy="168120"/>
            </a:xfrm>
            <a:custGeom>
              <a:avLst/>
              <a:gdLst/>
              <a:ahLst/>
              <a:rect l="l" t="t" r="r" b="b"/>
              <a:pathLst>
                <a:path w="663" h="482">
                  <a:moveTo>
                    <a:pt x="542" y="241"/>
                  </a:moveTo>
                  <a:lnTo>
                    <a:pt x="512" y="241"/>
                  </a:lnTo>
                  <a:lnTo>
                    <a:pt x="512" y="61"/>
                  </a:lnTo>
                  <a:lnTo>
                    <a:pt x="542" y="61"/>
                  </a:lnTo>
                  <a:lnTo>
                    <a:pt x="552" y="61"/>
                  </a:lnTo>
                  <a:lnTo>
                    <a:pt x="561" y="62"/>
                  </a:lnTo>
                  <a:lnTo>
                    <a:pt x="570" y="64"/>
                  </a:lnTo>
                  <a:lnTo>
                    <a:pt x="578" y="68"/>
                  </a:lnTo>
                  <a:lnTo>
                    <a:pt x="586" y="71"/>
                  </a:lnTo>
                  <a:lnTo>
                    <a:pt x="594" y="75"/>
                  </a:lnTo>
                  <a:lnTo>
                    <a:pt x="601" y="80"/>
                  </a:lnTo>
                  <a:lnTo>
                    <a:pt x="608" y="86"/>
                  </a:lnTo>
                  <a:lnTo>
                    <a:pt x="613" y="92"/>
                  </a:lnTo>
                  <a:lnTo>
                    <a:pt x="618" y="99"/>
                  </a:lnTo>
                  <a:lnTo>
                    <a:pt x="622" y="106"/>
                  </a:lnTo>
                  <a:lnTo>
                    <a:pt x="626" y="114"/>
                  </a:lnTo>
                  <a:lnTo>
                    <a:pt x="629" y="123"/>
                  </a:lnTo>
                  <a:lnTo>
                    <a:pt x="630" y="132"/>
                  </a:lnTo>
                  <a:lnTo>
                    <a:pt x="632" y="141"/>
                  </a:lnTo>
                  <a:lnTo>
                    <a:pt x="632" y="151"/>
                  </a:lnTo>
                  <a:lnTo>
                    <a:pt x="632" y="160"/>
                  </a:lnTo>
                  <a:lnTo>
                    <a:pt x="630" y="170"/>
                  </a:lnTo>
                  <a:lnTo>
                    <a:pt x="629" y="179"/>
                  </a:lnTo>
                  <a:lnTo>
                    <a:pt x="626" y="187"/>
                  </a:lnTo>
                  <a:lnTo>
                    <a:pt x="622" y="195"/>
                  </a:lnTo>
                  <a:lnTo>
                    <a:pt x="618" y="203"/>
                  </a:lnTo>
                  <a:lnTo>
                    <a:pt x="613" y="210"/>
                  </a:lnTo>
                  <a:lnTo>
                    <a:pt x="608" y="215"/>
                  </a:lnTo>
                  <a:lnTo>
                    <a:pt x="601" y="221"/>
                  </a:lnTo>
                  <a:lnTo>
                    <a:pt x="594" y="227"/>
                  </a:lnTo>
                  <a:lnTo>
                    <a:pt x="586" y="231"/>
                  </a:lnTo>
                  <a:lnTo>
                    <a:pt x="578" y="235"/>
                  </a:lnTo>
                  <a:lnTo>
                    <a:pt x="570" y="237"/>
                  </a:lnTo>
                  <a:lnTo>
                    <a:pt x="561" y="239"/>
                  </a:lnTo>
                  <a:lnTo>
                    <a:pt x="552" y="240"/>
                  </a:lnTo>
                  <a:lnTo>
                    <a:pt x="542" y="241"/>
                  </a:lnTo>
                  <a:lnTo>
                    <a:pt x="542" y="241"/>
                  </a:lnTo>
                  <a:close/>
                  <a:moveTo>
                    <a:pt x="542" y="30"/>
                  </a:moveTo>
                  <a:lnTo>
                    <a:pt x="512" y="30"/>
                  </a:lnTo>
                  <a:lnTo>
                    <a:pt x="512" y="16"/>
                  </a:lnTo>
                  <a:lnTo>
                    <a:pt x="512" y="12"/>
                  </a:lnTo>
                  <a:lnTo>
                    <a:pt x="510" y="10"/>
                  </a:lnTo>
                  <a:lnTo>
                    <a:pt x="509" y="7"/>
                  </a:lnTo>
                  <a:lnTo>
                    <a:pt x="507" y="4"/>
                  </a:lnTo>
                  <a:lnTo>
                    <a:pt x="505" y="3"/>
                  </a:lnTo>
                  <a:lnTo>
                    <a:pt x="503" y="1"/>
                  </a:lnTo>
                  <a:lnTo>
                    <a:pt x="500" y="1"/>
                  </a:lnTo>
                  <a:lnTo>
                    <a:pt x="497" y="0"/>
                  </a:lnTo>
                  <a:lnTo>
                    <a:pt x="15" y="0"/>
                  </a:lnTo>
                  <a:lnTo>
                    <a:pt x="12" y="1"/>
                  </a:lnTo>
                  <a:lnTo>
                    <a:pt x="9" y="1"/>
                  </a:lnTo>
                  <a:lnTo>
                    <a:pt x="7" y="3"/>
                  </a:lnTo>
                  <a:lnTo>
                    <a:pt x="4" y="4"/>
                  </a:lnTo>
                  <a:lnTo>
                    <a:pt x="2" y="7"/>
                  </a:lnTo>
                  <a:lnTo>
                    <a:pt x="1" y="10"/>
                  </a:lnTo>
                  <a:lnTo>
                    <a:pt x="0" y="12"/>
                  </a:lnTo>
                  <a:lnTo>
                    <a:pt x="0" y="16"/>
                  </a:lnTo>
                  <a:lnTo>
                    <a:pt x="0" y="392"/>
                  </a:lnTo>
                  <a:lnTo>
                    <a:pt x="0" y="401"/>
                  </a:lnTo>
                  <a:lnTo>
                    <a:pt x="2" y="410"/>
                  </a:lnTo>
                  <a:lnTo>
                    <a:pt x="3" y="419"/>
                  </a:lnTo>
                  <a:lnTo>
                    <a:pt x="7" y="427"/>
                  </a:lnTo>
                  <a:lnTo>
                    <a:pt x="10" y="435"/>
                  </a:lnTo>
                  <a:lnTo>
                    <a:pt x="15" y="442"/>
                  </a:lnTo>
                  <a:lnTo>
                    <a:pt x="20" y="449"/>
                  </a:lnTo>
                  <a:lnTo>
                    <a:pt x="26" y="456"/>
                  </a:lnTo>
                  <a:lnTo>
                    <a:pt x="33" y="462"/>
                  </a:lnTo>
                  <a:lnTo>
                    <a:pt x="39" y="467"/>
                  </a:lnTo>
                  <a:lnTo>
                    <a:pt x="47" y="471"/>
                  </a:lnTo>
                  <a:lnTo>
                    <a:pt x="55" y="475"/>
                  </a:lnTo>
                  <a:lnTo>
                    <a:pt x="63" y="477"/>
                  </a:lnTo>
                  <a:lnTo>
                    <a:pt x="72" y="480"/>
                  </a:lnTo>
                  <a:lnTo>
                    <a:pt x="81" y="482"/>
                  </a:lnTo>
                  <a:lnTo>
                    <a:pt x="90" y="482"/>
                  </a:lnTo>
                  <a:lnTo>
                    <a:pt x="421" y="482"/>
                  </a:lnTo>
                  <a:lnTo>
                    <a:pt x="431" y="482"/>
                  </a:lnTo>
                  <a:lnTo>
                    <a:pt x="440" y="480"/>
                  </a:lnTo>
                  <a:lnTo>
                    <a:pt x="449" y="477"/>
                  </a:lnTo>
                  <a:lnTo>
                    <a:pt x="457" y="475"/>
                  </a:lnTo>
                  <a:lnTo>
                    <a:pt x="465" y="472"/>
                  </a:lnTo>
                  <a:lnTo>
                    <a:pt x="473" y="467"/>
                  </a:lnTo>
                  <a:lnTo>
                    <a:pt x="480" y="462"/>
                  </a:lnTo>
                  <a:lnTo>
                    <a:pt x="486" y="456"/>
                  </a:lnTo>
                  <a:lnTo>
                    <a:pt x="491" y="449"/>
                  </a:lnTo>
                  <a:lnTo>
                    <a:pt x="497" y="442"/>
                  </a:lnTo>
                  <a:lnTo>
                    <a:pt x="501" y="436"/>
                  </a:lnTo>
                  <a:lnTo>
                    <a:pt x="505" y="428"/>
                  </a:lnTo>
                  <a:lnTo>
                    <a:pt x="508" y="419"/>
                  </a:lnTo>
                  <a:lnTo>
                    <a:pt x="510" y="411"/>
                  </a:lnTo>
                  <a:lnTo>
                    <a:pt x="512" y="401"/>
                  </a:lnTo>
                  <a:lnTo>
                    <a:pt x="512" y="392"/>
                  </a:lnTo>
                  <a:lnTo>
                    <a:pt x="512" y="271"/>
                  </a:lnTo>
                  <a:lnTo>
                    <a:pt x="542" y="271"/>
                  </a:lnTo>
                  <a:lnTo>
                    <a:pt x="554" y="271"/>
                  </a:lnTo>
                  <a:lnTo>
                    <a:pt x="567" y="269"/>
                  </a:lnTo>
                  <a:lnTo>
                    <a:pt x="579" y="266"/>
                  </a:lnTo>
                  <a:lnTo>
                    <a:pt x="591" y="262"/>
                  </a:lnTo>
                  <a:lnTo>
                    <a:pt x="601" y="257"/>
                  </a:lnTo>
                  <a:lnTo>
                    <a:pt x="611" y="252"/>
                  </a:lnTo>
                  <a:lnTo>
                    <a:pt x="620" y="245"/>
                  </a:lnTo>
                  <a:lnTo>
                    <a:pt x="628" y="237"/>
                  </a:lnTo>
                  <a:lnTo>
                    <a:pt x="636" y="229"/>
                  </a:lnTo>
                  <a:lnTo>
                    <a:pt x="643" y="220"/>
                  </a:lnTo>
                  <a:lnTo>
                    <a:pt x="648" y="210"/>
                  </a:lnTo>
                  <a:lnTo>
                    <a:pt x="654" y="199"/>
                  </a:lnTo>
                  <a:lnTo>
                    <a:pt x="657" y="187"/>
                  </a:lnTo>
                  <a:lnTo>
                    <a:pt x="661" y="176"/>
                  </a:lnTo>
                  <a:lnTo>
                    <a:pt x="662" y="164"/>
                  </a:lnTo>
                  <a:lnTo>
                    <a:pt x="663" y="151"/>
                  </a:lnTo>
                  <a:lnTo>
                    <a:pt x="662" y="138"/>
                  </a:lnTo>
                  <a:lnTo>
                    <a:pt x="661" y="125"/>
                  </a:lnTo>
                  <a:lnTo>
                    <a:pt x="657" y="114"/>
                  </a:lnTo>
                  <a:lnTo>
                    <a:pt x="654" y="103"/>
                  </a:lnTo>
                  <a:lnTo>
                    <a:pt x="648" y="92"/>
                  </a:lnTo>
                  <a:lnTo>
                    <a:pt x="643" y="82"/>
                  </a:lnTo>
                  <a:lnTo>
                    <a:pt x="636" y="73"/>
                  </a:lnTo>
                  <a:lnTo>
                    <a:pt x="628" y="64"/>
                  </a:lnTo>
                  <a:lnTo>
                    <a:pt x="620" y="56"/>
                  </a:lnTo>
                  <a:lnTo>
                    <a:pt x="611" y="49"/>
                  </a:lnTo>
                  <a:lnTo>
                    <a:pt x="601" y="44"/>
                  </a:lnTo>
                  <a:lnTo>
                    <a:pt x="591" y="39"/>
                  </a:lnTo>
                  <a:lnTo>
                    <a:pt x="579" y="36"/>
                  </a:lnTo>
                  <a:lnTo>
                    <a:pt x="567" y="33"/>
                  </a:lnTo>
                  <a:lnTo>
                    <a:pt x="554" y="31"/>
                  </a:lnTo>
                  <a:lnTo>
                    <a:pt x="542" y="3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17" name="CustomShape 40"/>
            <p:cNvSpPr/>
            <p:nvPr/>
          </p:nvSpPr>
          <p:spPr>
            <a:xfrm>
              <a:off x="8763120" y="3600000"/>
              <a:ext cx="39960" cy="45360"/>
            </a:xfrm>
            <a:custGeom>
              <a:avLst/>
              <a:gdLst/>
              <a:ahLst/>
              <a:rect l="l" t="t" r="r" b="b"/>
              <a:pathLst>
                <a:path w="116" h="132">
                  <a:moveTo>
                    <a:pt x="22" y="2"/>
                  </a:moveTo>
                  <a:lnTo>
                    <a:pt x="18" y="1"/>
                  </a:lnTo>
                  <a:lnTo>
                    <a:pt x="14" y="0"/>
                  </a:lnTo>
                  <a:lnTo>
                    <a:pt x="10" y="1"/>
                  </a:lnTo>
                  <a:lnTo>
                    <a:pt x="7" y="3"/>
                  </a:lnTo>
                  <a:lnTo>
                    <a:pt x="3" y="5"/>
                  </a:lnTo>
                  <a:lnTo>
                    <a:pt x="1" y="9"/>
                  </a:lnTo>
                  <a:lnTo>
                    <a:pt x="0" y="13"/>
                  </a:lnTo>
                  <a:lnTo>
                    <a:pt x="0" y="17"/>
                  </a:lnTo>
                  <a:lnTo>
                    <a:pt x="14" y="132"/>
                  </a:lnTo>
                  <a:lnTo>
                    <a:pt x="116" y="56"/>
                  </a:lnTo>
                  <a:lnTo>
                    <a:pt x="22" y="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18" name="CustomShape 41"/>
            <p:cNvSpPr/>
            <p:nvPr/>
          </p:nvSpPr>
          <p:spPr>
            <a:xfrm>
              <a:off x="8772120" y="3547440"/>
              <a:ext cx="222480" cy="136440"/>
            </a:xfrm>
            <a:custGeom>
              <a:avLst/>
              <a:gdLst/>
              <a:ahLst/>
              <a:rect l="l" t="t" r="r" b="b"/>
              <a:pathLst>
                <a:path w="635" h="391">
                  <a:moveTo>
                    <a:pt x="505" y="147"/>
                  </a:moveTo>
                  <a:lnTo>
                    <a:pt x="510" y="136"/>
                  </a:lnTo>
                  <a:lnTo>
                    <a:pt x="521" y="124"/>
                  </a:lnTo>
                  <a:lnTo>
                    <a:pt x="526" y="117"/>
                  </a:lnTo>
                  <a:lnTo>
                    <a:pt x="532" y="108"/>
                  </a:lnTo>
                  <a:lnTo>
                    <a:pt x="539" y="100"/>
                  </a:lnTo>
                  <a:lnTo>
                    <a:pt x="543" y="90"/>
                  </a:lnTo>
                  <a:lnTo>
                    <a:pt x="548" y="80"/>
                  </a:lnTo>
                  <a:lnTo>
                    <a:pt x="550" y="68"/>
                  </a:lnTo>
                  <a:lnTo>
                    <a:pt x="551" y="56"/>
                  </a:lnTo>
                  <a:lnTo>
                    <a:pt x="550" y="44"/>
                  </a:lnTo>
                  <a:lnTo>
                    <a:pt x="558" y="48"/>
                  </a:lnTo>
                  <a:lnTo>
                    <a:pt x="565" y="54"/>
                  </a:lnTo>
                  <a:lnTo>
                    <a:pt x="571" y="59"/>
                  </a:lnTo>
                  <a:lnTo>
                    <a:pt x="577" y="65"/>
                  </a:lnTo>
                  <a:lnTo>
                    <a:pt x="583" y="72"/>
                  </a:lnTo>
                  <a:lnTo>
                    <a:pt x="587" y="79"/>
                  </a:lnTo>
                  <a:lnTo>
                    <a:pt x="591" y="85"/>
                  </a:lnTo>
                  <a:lnTo>
                    <a:pt x="594" y="93"/>
                  </a:lnTo>
                  <a:lnTo>
                    <a:pt x="600" y="108"/>
                  </a:lnTo>
                  <a:lnTo>
                    <a:pt x="603" y="124"/>
                  </a:lnTo>
                  <a:lnTo>
                    <a:pt x="604" y="138"/>
                  </a:lnTo>
                  <a:lnTo>
                    <a:pt x="603" y="154"/>
                  </a:lnTo>
                  <a:lnTo>
                    <a:pt x="602" y="164"/>
                  </a:lnTo>
                  <a:lnTo>
                    <a:pt x="599" y="175"/>
                  </a:lnTo>
                  <a:lnTo>
                    <a:pt x="594" y="185"/>
                  </a:lnTo>
                  <a:lnTo>
                    <a:pt x="590" y="194"/>
                  </a:lnTo>
                  <a:lnTo>
                    <a:pt x="583" y="202"/>
                  </a:lnTo>
                  <a:lnTo>
                    <a:pt x="575" y="208"/>
                  </a:lnTo>
                  <a:lnTo>
                    <a:pt x="569" y="211"/>
                  </a:lnTo>
                  <a:lnTo>
                    <a:pt x="565" y="212"/>
                  </a:lnTo>
                  <a:lnTo>
                    <a:pt x="559" y="213"/>
                  </a:lnTo>
                  <a:lnTo>
                    <a:pt x="553" y="214"/>
                  </a:lnTo>
                  <a:lnTo>
                    <a:pt x="553" y="214"/>
                  </a:lnTo>
                  <a:lnTo>
                    <a:pt x="548" y="213"/>
                  </a:lnTo>
                  <a:lnTo>
                    <a:pt x="542" y="213"/>
                  </a:lnTo>
                  <a:lnTo>
                    <a:pt x="536" y="211"/>
                  </a:lnTo>
                  <a:lnTo>
                    <a:pt x="530" y="208"/>
                  </a:lnTo>
                  <a:lnTo>
                    <a:pt x="521" y="204"/>
                  </a:lnTo>
                  <a:lnTo>
                    <a:pt x="514" y="198"/>
                  </a:lnTo>
                  <a:lnTo>
                    <a:pt x="507" y="191"/>
                  </a:lnTo>
                  <a:lnTo>
                    <a:pt x="504" y="184"/>
                  </a:lnTo>
                  <a:lnTo>
                    <a:pt x="500" y="175"/>
                  </a:lnTo>
                  <a:lnTo>
                    <a:pt x="500" y="167"/>
                  </a:lnTo>
                  <a:lnTo>
                    <a:pt x="501" y="156"/>
                  </a:lnTo>
                  <a:lnTo>
                    <a:pt x="505" y="147"/>
                  </a:lnTo>
                  <a:close/>
                  <a:moveTo>
                    <a:pt x="62" y="391"/>
                  </a:moveTo>
                  <a:lnTo>
                    <a:pt x="183" y="391"/>
                  </a:lnTo>
                  <a:lnTo>
                    <a:pt x="183" y="391"/>
                  </a:lnTo>
                  <a:lnTo>
                    <a:pt x="183" y="391"/>
                  </a:lnTo>
                  <a:lnTo>
                    <a:pt x="189" y="390"/>
                  </a:lnTo>
                  <a:lnTo>
                    <a:pt x="193" y="387"/>
                  </a:lnTo>
                  <a:lnTo>
                    <a:pt x="196" y="382"/>
                  </a:lnTo>
                  <a:lnTo>
                    <a:pt x="198" y="377"/>
                  </a:lnTo>
                  <a:lnTo>
                    <a:pt x="199" y="382"/>
                  </a:lnTo>
                  <a:lnTo>
                    <a:pt x="202" y="387"/>
                  </a:lnTo>
                  <a:lnTo>
                    <a:pt x="207" y="390"/>
                  </a:lnTo>
                  <a:lnTo>
                    <a:pt x="212" y="391"/>
                  </a:lnTo>
                  <a:lnTo>
                    <a:pt x="393" y="391"/>
                  </a:lnTo>
                  <a:lnTo>
                    <a:pt x="396" y="390"/>
                  </a:lnTo>
                  <a:lnTo>
                    <a:pt x="400" y="389"/>
                  </a:lnTo>
                  <a:lnTo>
                    <a:pt x="403" y="390"/>
                  </a:lnTo>
                  <a:lnTo>
                    <a:pt x="407" y="391"/>
                  </a:lnTo>
                  <a:lnTo>
                    <a:pt x="486" y="391"/>
                  </a:lnTo>
                  <a:lnTo>
                    <a:pt x="489" y="390"/>
                  </a:lnTo>
                  <a:lnTo>
                    <a:pt x="494" y="389"/>
                  </a:lnTo>
                  <a:lnTo>
                    <a:pt x="496" y="386"/>
                  </a:lnTo>
                  <a:lnTo>
                    <a:pt x="499" y="382"/>
                  </a:lnTo>
                  <a:lnTo>
                    <a:pt x="564" y="242"/>
                  </a:lnTo>
                  <a:lnTo>
                    <a:pt x="570" y="241"/>
                  </a:lnTo>
                  <a:lnTo>
                    <a:pt x="577" y="240"/>
                  </a:lnTo>
                  <a:lnTo>
                    <a:pt x="583" y="237"/>
                  </a:lnTo>
                  <a:lnTo>
                    <a:pt x="590" y="234"/>
                  </a:lnTo>
                  <a:lnTo>
                    <a:pt x="595" y="230"/>
                  </a:lnTo>
                  <a:lnTo>
                    <a:pt x="601" y="227"/>
                  </a:lnTo>
                  <a:lnTo>
                    <a:pt x="605" y="221"/>
                  </a:lnTo>
                  <a:lnTo>
                    <a:pt x="610" y="216"/>
                  </a:lnTo>
                  <a:lnTo>
                    <a:pt x="614" y="211"/>
                  </a:lnTo>
                  <a:lnTo>
                    <a:pt x="619" y="204"/>
                  </a:lnTo>
                  <a:lnTo>
                    <a:pt x="622" y="197"/>
                  </a:lnTo>
                  <a:lnTo>
                    <a:pt x="626" y="190"/>
                  </a:lnTo>
                  <a:lnTo>
                    <a:pt x="630" y="175"/>
                  </a:lnTo>
                  <a:lnTo>
                    <a:pt x="634" y="158"/>
                  </a:lnTo>
                  <a:lnTo>
                    <a:pt x="635" y="146"/>
                  </a:lnTo>
                  <a:lnTo>
                    <a:pt x="635" y="134"/>
                  </a:lnTo>
                  <a:lnTo>
                    <a:pt x="634" y="123"/>
                  </a:lnTo>
                  <a:lnTo>
                    <a:pt x="631" y="110"/>
                  </a:lnTo>
                  <a:lnTo>
                    <a:pt x="629" y="99"/>
                  </a:lnTo>
                  <a:lnTo>
                    <a:pt x="625" y="88"/>
                  </a:lnTo>
                  <a:lnTo>
                    <a:pt x="620" y="76"/>
                  </a:lnTo>
                  <a:lnTo>
                    <a:pt x="614" y="65"/>
                  </a:lnTo>
                  <a:lnTo>
                    <a:pt x="608" y="55"/>
                  </a:lnTo>
                  <a:lnTo>
                    <a:pt x="599" y="45"/>
                  </a:lnTo>
                  <a:lnTo>
                    <a:pt x="590" y="36"/>
                  </a:lnTo>
                  <a:lnTo>
                    <a:pt x="579" y="27"/>
                  </a:lnTo>
                  <a:lnTo>
                    <a:pt x="568" y="19"/>
                  </a:lnTo>
                  <a:lnTo>
                    <a:pt x="556" y="12"/>
                  </a:lnTo>
                  <a:lnTo>
                    <a:pt x="542" y="6"/>
                  </a:lnTo>
                  <a:lnTo>
                    <a:pt x="526" y="3"/>
                  </a:lnTo>
                  <a:lnTo>
                    <a:pt x="522" y="2"/>
                  </a:lnTo>
                  <a:lnTo>
                    <a:pt x="517" y="3"/>
                  </a:lnTo>
                  <a:lnTo>
                    <a:pt x="514" y="5"/>
                  </a:lnTo>
                  <a:lnTo>
                    <a:pt x="510" y="9"/>
                  </a:lnTo>
                  <a:lnTo>
                    <a:pt x="508" y="12"/>
                  </a:lnTo>
                  <a:lnTo>
                    <a:pt x="508" y="16"/>
                  </a:lnTo>
                  <a:lnTo>
                    <a:pt x="508" y="21"/>
                  </a:lnTo>
                  <a:lnTo>
                    <a:pt x="510" y="25"/>
                  </a:lnTo>
                  <a:lnTo>
                    <a:pt x="514" y="31"/>
                  </a:lnTo>
                  <a:lnTo>
                    <a:pt x="517" y="38"/>
                  </a:lnTo>
                  <a:lnTo>
                    <a:pt x="520" y="44"/>
                  </a:lnTo>
                  <a:lnTo>
                    <a:pt x="521" y="49"/>
                  </a:lnTo>
                  <a:lnTo>
                    <a:pt x="522" y="54"/>
                  </a:lnTo>
                  <a:lnTo>
                    <a:pt x="522" y="59"/>
                  </a:lnTo>
                  <a:lnTo>
                    <a:pt x="521" y="64"/>
                  </a:lnTo>
                  <a:lnTo>
                    <a:pt x="520" y="70"/>
                  </a:lnTo>
                  <a:lnTo>
                    <a:pt x="516" y="79"/>
                  </a:lnTo>
                  <a:lnTo>
                    <a:pt x="510" y="88"/>
                  </a:lnTo>
                  <a:lnTo>
                    <a:pt x="504" y="97"/>
                  </a:lnTo>
                  <a:lnTo>
                    <a:pt x="497" y="106"/>
                  </a:lnTo>
                  <a:lnTo>
                    <a:pt x="491" y="112"/>
                  </a:lnTo>
                  <a:lnTo>
                    <a:pt x="486" y="120"/>
                  </a:lnTo>
                  <a:lnTo>
                    <a:pt x="481" y="128"/>
                  </a:lnTo>
                  <a:lnTo>
                    <a:pt x="477" y="136"/>
                  </a:lnTo>
                  <a:lnTo>
                    <a:pt x="474" y="143"/>
                  </a:lnTo>
                  <a:lnTo>
                    <a:pt x="472" y="151"/>
                  </a:lnTo>
                  <a:lnTo>
                    <a:pt x="471" y="159"/>
                  </a:lnTo>
                  <a:lnTo>
                    <a:pt x="470" y="167"/>
                  </a:lnTo>
                  <a:lnTo>
                    <a:pt x="470" y="173"/>
                  </a:lnTo>
                  <a:lnTo>
                    <a:pt x="471" y="181"/>
                  </a:lnTo>
                  <a:lnTo>
                    <a:pt x="473" y="188"/>
                  </a:lnTo>
                  <a:lnTo>
                    <a:pt x="475" y="195"/>
                  </a:lnTo>
                  <a:lnTo>
                    <a:pt x="479" y="202"/>
                  </a:lnTo>
                  <a:lnTo>
                    <a:pt x="482" y="207"/>
                  </a:lnTo>
                  <a:lnTo>
                    <a:pt x="487" y="213"/>
                  </a:lnTo>
                  <a:lnTo>
                    <a:pt x="491" y="219"/>
                  </a:lnTo>
                  <a:lnTo>
                    <a:pt x="409" y="346"/>
                  </a:lnTo>
                  <a:lnTo>
                    <a:pt x="409" y="330"/>
                  </a:lnTo>
                  <a:lnTo>
                    <a:pt x="333" y="330"/>
                  </a:lnTo>
                  <a:lnTo>
                    <a:pt x="330" y="330"/>
                  </a:lnTo>
                  <a:lnTo>
                    <a:pt x="328" y="329"/>
                  </a:lnTo>
                  <a:lnTo>
                    <a:pt x="324" y="328"/>
                  </a:lnTo>
                  <a:lnTo>
                    <a:pt x="323" y="326"/>
                  </a:lnTo>
                  <a:lnTo>
                    <a:pt x="321" y="324"/>
                  </a:lnTo>
                  <a:lnTo>
                    <a:pt x="320" y="321"/>
                  </a:lnTo>
                  <a:lnTo>
                    <a:pt x="318" y="319"/>
                  </a:lnTo>
                  <a:lnTo>
                    <a:pt x="318" y="316"/>
                  </a:lnTo>
                  <a:lnTo>
                    <a:pt x="318" y="312"/>
                  </a:lnTo>
                  <a:lnTo>
                    <a:pt x="320" y="310"/>
                  </a:lnTo>
                  <a:lnTo>
                    <a:pt x="321" y="308"/>
                  </a:lnTo>
                  <a:lnTo>
                    <a:pt x="323" y="306"/>
                  </a:lnTo>
                  <a:lnTo>
                    <a:pt x="324" y="303"/>
                  </a:lnTo>
                  <a:lnTo>
                    <a:pt x="328" y="302"/>
                  </a:lnTo>
                  <a:lnTo>
                    <a:pt x="330" y="301"/>
                  </a:lnTo>
                  <a:lnTo>
                    <a:pt x="333" y="301"/>
                  </a:lnTo>
                  <a:lnTo>
                    <a:pt x="409" y="301"/>
                  </a:lnTo>
                  <a:lnTo>
                    <a:pt x="409" y="240"/>
                  </a:lnTo>
                  <a:lnTo>
                    <a:pt x="303" y="240"/>
                  </a:lnTo>
                  <a:lnTo>
                    <a:pt x="300" y="240"/>
                  </a:lnTo>
                  <a:lnTo>
                    <a:pt x="297" y="239"/>
                  </a:lnTo>
                  <a:lnTo>
                    <a:pt x="295" y="238"/>
                  </a:lnTo>
                  <a:lnTo>
                    <a:pt x="292" y="236"/>
                  </a:lnTo>
                  <a:lnTo>
                    <a:pt x="290" y="233"/>
                  </a:lnTo>
                  <a:lnTo>
                    <a:pt x="289" y="231"/>
                  </a:lnTo>
                  <a:lnTo>
                    <a:pt x="288" y="229"/>
                  </a:lnTo>
                  <a:lnTo>
                    <a:pt x="288" y="225"/>
                  </a:lnTo>
                  <a:lnTo>
                    <a:pt x="288" y="222"/>
                  </a:lnTo>
                  <a:lnTo>
                    <a:pt x="289" y="220"/>
                  </a:lnTo>
                  <a:lnTo>
                    <a:pt x="290" y="217"/>
                  </a:lnTo>
                  <a:lnTo>
                    <a:pt x="292" y="215"/>
                  </a:lnTo>
                  <a:lnTo>
                    <a:pt x="295" y="213"/>
                  </a:lnTo>
                  <a:lnTo>
                    <a:pt x="297" y="212"/>
                  </a:lnTo>
                  <a:lnTo>
                    <a:pt x="300" y="211"/>
                  </a:lnTo>
                  <a:lnTo>
                    <a:pt x="303" y="211"/>
                  </a:lnTo>
                  <a:lnTo>
                    <a:pt x="409" y="211"/>
                  </a:lnTo>
                  <a:lnTo>
                    <a:pt x="409" y="180"/>
                  </a:lnTo>
                  <a:lnTo>
                    <a:pt x="333" y="180"/>
                  </a:lnTo>
                  <a:lnTo>
                    <a:pt x="330" y="180"/>
                  </a:lnTo>
                  <a:lnTo>
                    <a:pt x="328" y="179"/>
                  </a:lnTo>
                  <a:lnTo>
                    <a:pt x="324" y="178"/>
                  </a:lnTo>
                  <a:lnTo>
                    <a:pt x="323" y="176"/>
                  </a:lnTo>
                  <a:lnTo>
                    <a:pt x="321" y="173"/>
                  </a:lnTo>
                  <a:lnTo>
                    <a:pt x="320" y="171"/>
                  </a:lnTo>
                  <a:lnTo>
                    <a:pt x="318" y="168"/>
                  </a:lnTo>
                  <a:lnTo>
                    <a:pt x="318" y="166"/>
                  </a:lnTo>
                  <a:lnTo>
                    <a:pt x="318" y="162"/>
                  </a:lnTo>
                  <a:lnTo>
                    <a:pt x="320" y="160"/>
                  </a:lnTo>
                  <a:lnTo>
                    <a:pt x="321" y="156"/>
                  </a:lnTo>
                  <a:lnTo>
                    <a:pt x="323" y="154"/>
                  </a:lnTo>
                  <a:lnTo>
                    <a:pt x="324" y="153"/>
                  </a:lnTo>
                  <a:lnTo>
                    <a:pt x="328" y="151"/>
                  </a:lnTo>
                  <a:lnTo>
                    <a:pt x="330" y="151"/>
                  </a:lnTo>
                  <a:lnTo>
                    <a:pt x="333" y="150"/>
                  </a:lnTo>
                  <a:lnTo>
                    <a:pt x="409" y="150"/>
                  </a:lnTo>
                  <a:lnTo>
                    <a:pt x="409" y="120"/>
                  </a:lnTo>
                  <a:lnTo>
                    <a:pt x="303" y="120"/>
                  </a:lnTo>
                  <a:lnTo>
                    <a:pt x="300" y="119"/>
                  </a:lnTo>
                  <a:lnTo>
                    <a:pt x="297" y="119"/>
                  </a:lnTo>
                  <a:lnTo>
                    <a:pt x="295" y="117"/>
                  </a:lnTo>
                  <a:lnTo>
                    <a:pt x="292" y="116"/>
                  </a:lnTo>
                  <a:lnTo>
                    <a:pt x="290" y="114"/>
                  </a:lnTo>
                  <a:lnTo>
                    <a:pt x="289" y="111"/>
                  </a:lnTo>
                  <a:lnTo>
                    <a:pt x="288" y="108"/>
                  </a:lnTo>
                  <a:lnTo>
                    <a:pt x="288" y="105"/>
                  </a:lnTo>
                  <a:lnTo>
                    <a:pt x="288" y="102"/>
                  </a:lnTo>
                  <a:lnTo>
                    <a:pt x="289" y="99"/>
                  </a:lnTo>
                  <a:lnTo>
                    <a:pt x="290" y="97"/>
                  </a:lnTo>
                  <a:lnTo>
                    <a:pt x="292" y="94"/>
                  </a:lnTo>
                  <a:lnTo>
                    <a:pt x="295" y="92"/>
                  </a:lnTo>
                  <a:lnTo>
                    <a:pt x="297" y="91"/>
                  </a:lnTo>
                  <a:lnTo>
                    <a:pt x="300" y="90"/>
                  </a:lnTo>
                  <a:lnTo>
                    <a:pt x="303" y="90"/>
                  </a:lnTo>
                  <a:lnTo>
                    <a:pt x="409" y="90"/>
                  </a:lnTo>
                  <a:lnTo>
                    <a:pt x="409" y="14"/>
                  </a:lnTo>
                  <a:lnTo>
                    <a:pt x="408" y="12"/>
                  </a:lnTo>
                  <a:lnTo>
                    <a:pt x="408" y="9"/>
                  </a:lnTo>
                  <a:lnTo>
                    <a:pt x="405" y="6"/>
                  </a:lnTo>
                  <a:lnTo>
                    <a:pt x="404" y="4"/>
                  </a:lnTo>
                  <a:lnTo>
                    <a:pt x="402" y="2"/>
                  </a:lnTo>
                  <a:lnTo>
                    <a:pt x="399" y="1"/>
                  </a:lnTo>
                  <a:lnTo>
                    <a:pt x="396" y="0"/>
                  </a:lnTo>
                  <a:lnTo>
                    <a:pt x="393" y="0"/>
                  </a:lnTo>
                  <a:lnTo>
                    <a:pt x="212" y="0"/>
                  </a:lnTo>
                  <a:lnTo>
                    <a:pt x="210" y="0"/>
                  </a:lnTo>
                  <a:lnTo>
                    <a:pt x="207" y="1"/>
                  </a:lnTo>
                  <a:lnTo>
                    <a:pt x="204" y="2"/>
                  </a:lnTo>
                  <a:lnTo>
                    <a:pt x="202" y="4"/>
                  </a:lnTo>
                  <a:lnTo>
                    <a:pt x="200" y="6"/>
                  </a:lnTo>
                  <a:lnTo>
                    <a:pt x="199" y="9"/>
                  </a:lnTo>
                  <a:lnTo>
                    <a:pt x="198" y="12"/>
                  </a:lnTo>
                  <a:lnTo>
                    <a:pt x="198" y="14"/>
                  </a:lnTo>
                  <a:lnTo>
                    <a:pt x="198" y="374"/>
                  </a:lnTo>
                  <a:lnTo>
                    <a:pt x="196" y="370"/>
                  </a:lnTo>
                  <a:lnTo>
                    <a:pt x="194" y="365"/>
                  </a:lnTo>
                  <a:lnTo>
                    <a:pt x="111" y="227"/>
                  </a:lnTo>
                  <a:lnTo>
                    <a:pt x="0" y="310"/>
                  </a:lnTo>
                  <a:lnTo>
                    <a:pt x="50" y="385"/>
                  </a:lnTo>
                  <a:lnTo>
                    <a:pt x="52" y="387"/>
                  </a:lnTo>
                  <a:lnTo>
                    <a:pt x="55" y="389"/>
                  </a:lnTo>
                  <a:lnTo>
                    <a:pt x="59" y="390"/>
                  </a:lnTo>
                  <a:lnTo>
                    <a:pt x="62" y="391"/>
                  </a:lnTo>
                  <a:lnTo>
                    <a:pt x="62" y="39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419" name="CustomShape 42"/>
          <p:cNvSpPr/>
          <p:nvPr/>
        </p:nvSpPr>
        <p:spPr>
          <a:xfrm>
            <a:off x="429480" y="4578840"/>
            <a:ext cx="1987200" cy="1463400"/>
          </a:xfrm>
          <a:prstGeom prst="rect">
            <a:avLst/>
          </a:prstGeom>
          <a:noFill/>
          <a:ln w="648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 algn="ctr">
              <a:lnSpc>
                <a:spcPct val="100000"/>
              </a:lnSpc>
            </a:pPr>
            <a:r>
              <a:rPr b="0" lang="it-IT" sz="2400" spc="-1" strike="noStrike">
                <a:solidFill>
                  <a:srgbClr val="404040"/>
                </a:solidFill>
                <a:latin typeface="Segoe UI Light"/>
              </a:rPr>
              <a:t>Paesi Bassi</a:t>
            </a:r>
            <a:endParaRPr b="0" lang="it-IT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it-IT" sz="2400" spc="-1" strike="noStrike">
                <a:solidFill>
                  <a:srgbClr val="404040"/>
                </a:solidFill>
                <a:latin typeface="Segoe UI Light"/>
              </a:rPr>
              <a:t>217 mila presenze nel 2018 (7,8%)</a:t>
            </a:r>
            <a:endParaRPr b="0" lang="it-IT" sz="2400" spc="-1" strike="noStrike">
              <a:latin typeface="Arial"/>
            </a:endParaRPr>
          </a:p>
        </p:txBody>
      </p:sp>
      <p:sp>
        <p:nvSpPr>
          <p:cNvPr id="420" name="CustomShape 43"/>
          <p:cNvSpPr/>
          <p:nvPr/>
        </p:nvSpPr>
        <p:spPr>
          <a:xfrm>
            <a:off x="4171680" y="4578840"/>
            <a:ext cx="1987200" cy="1097640"/>
          </a:xfrm>
          <a:prstGeom prst="rect">
            <a:avLst/>
          </a:prstGeom>
          <a:noFill/>
          <a:ln w="648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 algn="ctr">
              <a:lnSpc>
                <a:spcPct val="100000"/>
              </a:lnSpc>
            </a:pPr>
            <a:r>
              <a:rPr b="0" lang="it-IT" sz="2400" spc="-1" strike="noStrike">
                <a:solidFill>
                  <a:srgbClr val="404040"/>
                </a:solidFill>
                <a:latin typeface="Segoe UI Light"/>
              </a:rPr>
              <a:t>Germania 160 mila presenze nel 2018 (5,8%)</a:t>
            </a:r>
            <a:endParaRPr b="0" lang="it-IT" sz="2400" spc="-1" strike="noStrike">
              <a:latin typeface="Arial"/>
            </a:endParaRPr>
          </a:p>
        </p:txBody>
      </p:sp>
      <p:sp>
        <p:nvSpPr>
          <p:cNvPr id="421" name="CustomShape 44"/>
          <p:cNvSpPr/>
          <p:nvPr/>
        </p:nvSpPr>
        <p:spPr>
          <a:xfrm>
            <a:off x="2293920" y="1661400"/>
            <a:ext cx="1987200" cy="1097640"/>
          </a:xfrm>
          <a:prstGeom prst="rect">
            <a:avLst/>
          </a:prstGeom>
          <a:noFill/>
          <a:ln w="648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 algn="ctr">
              <a:lnSpc>
                <a:spcPct val="100000"/>
              </a:lnSpc>
            </a:pPr>
            <a:r>
              <a:rPr b="0" lang="it-IT" sz="2400" spc="-1" strike="noStrike">
                <a:solidFill>
                  <a:srgbClr val="404040"/>
                </a:solidFill>
                <a:latin typeface="Segoe UI Light"/>
              </a:rPr>
              <a:t>Cina 213 mila presenze nel 2018 (7,7%)</a:t>
            </a:r>
            <a:endParaRPr b="0" lang="it-IT" sz="2400" spc="-1" strike="noStrike">
              <a:latin typeface="Arial"/>
            </a:endParaRPr>
          </a:p>
        </p:txBody>
      </p:sp>
      <p:sp>
        <p:nvSpPr>
          <p:cNvPr id="422" name="CustomShape 45"/>
          <p:cNvSpPr/>
          <p:nvPr/>
        </p:nvSpPr>
        <p:spPr>
          <a:xfrm>
            <a:off x="6032520" y="1535760"/>
            <a:ext cx="1987200" cy="1097640"/>
          </a:xfrm>
          <a:prstGeom prst="rect">
            <a:avLst/>
          </a:prstGeom>
          <a:noFill/>
          <a:ln w="648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 algn="ctr">
              <a:lnSpc>
                <a:spcPct val="100000"/>
              </a:lnSpc>
            </a:pPr>
            <a:r>
              <a:rPr b="0" lang="it-IT" sz="2400" spc="-1" strike="noStrike">
                <a:solidFill>
                  <a:srgbClr val="404040"/>
                </a:solidFill>
                <a:latin typeface="Segoe UI Light"/>
              </a:rPr>
              <a:t>Toscana 159 mila presenze nel 2018 (5,7%)</a:t>
            </a:r>
            <a:endParaRPr b="0" lang="it-IT" sz="2400" spc="-1" strike="noStrike">
              <a:latin typeface="Arial"/>
            </a:endParaRPr>
          </a:p>
        </p:txBody>
      </p:sp>
      <p:sp>
        <p:nvSpPr>
          <p:cNvPr id="423" name="CustomShape 46"/>
          <p:cNvSpPr/>
          <p:nvPr/>
        </p:nvSpPr>
        <p:spPr>
          <a:xfrm>
            <a:off x="9753480" y="1455840"/>
            <a:ext cx="1987200" cy="1524960"/>
          </a:xfrm>
          <a:prstGeom prst="rect">
            <a:avLst/>
          </a:prstGeom>
          <a:noFill/>
          <a:ln w="648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 algn="ctr">
              <a:lnSpc>
                <a:spcPct val="100000"/>
              </a:lnSpc>
            </a:pPr>
            <a:r>
              <a:rPr b="1" lang="it-IT" sz="2000" spc="-1" strike="noStrike">
                <a:solidFill>
                  <a:srgbClr val="404040"/>
                </a:solidFill>
                <a:latin typeface="Segoe UI Light"/>
              </a:rPr>
              <a:t>I 5 mercati totalizzano oltre 893 mila presenze con una quota del 32,2% sul totale</a:t>
            </a:r>
            <a:endParaRPr b="0" lang="it-IT" sz="2000" spc="-1" strike="noStrike">
              <a:latin typeface="Arial"/>
            </a:endParaRPr>
          </a:p>
        </p:txBody>
      </p:sp>
      <p:sp>
        <p:nvSpPr>
          <p:cNvPr id="424" name="CustomShape 47"/>
          <p:cNvSpPr/>
          <p:nvPr/>
        </p:nvSpPr>
        <p:spPr>
          <a:xfrm>
            <a:off x="7914240" y="4627800"/>
            <a:ext cx="1987200" cy="1097640"/>
          </a:xfrm>
          <a:prstGeom prst="rect">
            <a:avLst/>
          </a:prstGeom>
          <a:noFill/>
          <a:ln w="648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 algn="ctr">
              <a:lnSpc>
                <a:spcPct val="100000"/>
              </a:lnSpc>
            </a:pPr>
            <a:r>
              <a:rPr b="0" lang="it-IT" sz="2400" spc="-1" strike="noStrike">
                <a:solidFill>
                  <a:srgbClr val="404040"/>
                </a:solidFill>
                <a:latin typeface="Segoe UI Light"/>
              </a:rPr>
              <a:t>Lombardia 144 mila presenze nel 2018 (5,2%)</a:t>
            </a:r>
            <a:endParaRPr b="0" lang="it-IT" sz="2400" spc="-1" strike="noStrike">
              <a:latin typeface="Arial"/>
            </a:endParaRPr>
          </a:p>
        </p:txBody>
      </p:sp>
      <p:pic>
        <p:nvPicPr>
          <p:cNvPr id="425" name="Immagine 8" descr=""/>
          <p:cNvPicPr/>
          <p:nvPr/>
        </p:nvPicPr>
        <p:blipFill>
          <a:blip r:embed="rId1"/>
          <a:stretch/>
        </p:blipFill>
        <p:spPr>
          <a:xfrm>
            <a:off x="1165320" y="3491280"/>
            <a:ext cx="590760" cy="395640"/>
          </a:xfrm>
          <a:prstGeom prst="rect">
            <a:avLst/>
          </a:prstGeom>
          <a:ln>
            <a:noFill/>
          </a:ln>
        </p:spPr>
      </p:pic>
      <p:pic>
        <p:nvPicPr>
          <p:cNvPr id="426" name="Immagine 51" descr=""/>
          <p:cNvPicPr/>
          <p:nvPr/>
        </p:nvPicPr>
        <p:blipFill>
          <a:blip r:embed="rId2"/>
          <a:stretch/>
        </p:blipFill>
        <p:spPr>
          <a:xfrm>
            <a:off x="8596080" y="3488400"/>
            <a:ext cx="623520" cy="467640"/>
          </a:xfrm>
          <a:prstGeom prst="rect">
            <a:avLst/>
          </a:prstGeom>
          <a:ln>
            <a:noFill/>
          </a:ln>
        </p:spPr>
      </p:pic>
      <p:pic>
        <p:nvPicPr>
          <p:cNvPr id="427" name="Immagine 9" descr=""/>
          <p:cNvPicPr/>
          <p:nvPr/>
        </p:nvPicPr>
        <p:blipFill>
          <a:blip r:embed="rId3"/>
          <a:stretch/>
        </p:blipFill>
        <p:spPr>
          <a:xfrm>
            <a:off x="3030120" y="3545280"/>
            <a:ext cx="594000" cy="395640"/>
          </a:xfrm>
          <a:prstGeom prst="rect">
            <a:avLst/>
          </a:prstGeom>
          <a:ln>
            <a:noFill/>
          </a:ln>
        </p:spPr>
      </p:pic>
      <p:pic>
        <p:nvPicPr>
          <p:cNvPr id="428" name="Immagine 10" descr=""/>
          <p:cNvPicPr/>
          <p:nvPr/>
        </p:nvPicPr>
        <p:blipFill>
          <a:blip r:embed="rId4"/>
          <a:stretch/>
        </p:blipFill>
        <p:spPr>
          <a:xfrm>
            <a:off x="4865760" y="3542400"/>
            <a:ext cx="599400" cy="359640"/>
          </a:xfrm>
          <a:prstGeom prst="rect">
            <a:avLst/>
          </a:prstGeom>
          <a:ln>
            <a:noFill/>
          </a:ln>
        </p:spPr>
      </p:pic>
      <p:pic>
        <p:nvPicPr>
          <p:cNvPr id="429" name="Immagine 15" descr=""/>
          <p:cNvPicPr/>
          <p:nvPr/>
        </p:nvPicPr>
        <p:blipFill>
          <a:blip r:embed="rId5"/>
          <a:stretch/>
        </p:blipFill>
        <p:spPr>
          <a:xfrm>
            <a:off x="6710760" y="3468240"/>
            <a:ext cx="650520" cy="4316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" name="CustomShape 1"/>
          <p:cNvSpPr/>
          <p:nvPr/>
        </p:nvSpPr>
        <p:spPr>
          <a:xfrm>
            <a:off x="0" y="189360"/>
            <a:ext cx="12191760" cy="5522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431" name="Group 2"/>
          <p:cNvGrpSpPr/>
          <p:nvPr/>
        </p:nvGrpSpPr>
        <p:grpSpPr>
          <a:xfrm>
            <a:off x="271440" y="93960"/>
            <a:ext cx="790200" cy="742680"/>
            <a:chOff x="271440" y="93960"/>
            <a:chExt cx="790200" cy="742680"/>
          </a:xfrm>
        </p:grpSpPr>
        <p:sp>
          <p:nvSpPr>
            <p:cNvPr id="432" name="CustomShape 3"/>
            <p:cNvSpPr/>
            <p:nvPr/>
          </p:nvSpPr>
          <p:spPr>
            <a:xfrm>
              <a:off x="271440" y="93960"/>
              <a:ext cx="742680" cy="74268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433" name="CustomShape 4"/>
            <p:cNvSpPr/>
            <p:nvPr/>
          </p:nvSpPr>
          <p:spPr>
            <a:xfrm>
              <a:off x="1014480" y="93960"/>
              <a:ext cx="47160" cy="95040"/>
            </a:xfrm>
            <a:prstGeom prst="rtTriangle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434" name="CustomShape 5"/>
            <p:cNvSpPr/>
            <p:nvPr/>
          </p:nvSpPr>
          <p:spPr>
            <a:xfrm flipV="1">
              <a:off x="1014480" y="741600"/>
              <a:ext cx="47160" cy="95040"/>
            </a:xfrm>
            <a:prstGeom prst="rtTriangle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</p:grpSp>
      <p:sp>
        <p:nvSpPr>
          <p:cNvPr id="435" name="CustomShape 6"/>
          <p:cNvSpPr/>
          <p:nvPr/>
        </p:nvSpPr>
        <p:spPr>
          <a:xfrm>
            <a:off x="1285920" y="251280"/>
            <a:ext cx="9635760" cy="427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spAutoFit/>
          </a:bodyPr>
          <a:p>
            <a:pPr>
              <a:lnSpc>
                <a:spcPct val="100000"/>
              </a:lnSpc>
            </a:pPr>
            <a:r>
              <a:rPr b="0" lang="it-IT" sz="2800" spc="-1" strike="noStrike">
                <a:solidFill>
                  <a:srgbClr val="ffffff"/>
                </a:solidFill>
                <a:latin typeface="Century Gothic"/>
              </a:rPr>
              <a:t>ALTRI MERCATI DI INTERESSE</a:t>
            </a:r>
            <a:endParaRPr b="0" lang="it-IT" sz="2800" spc="-1" strike="noStrike">
              <a:latin typeface="Arial"/>
            </a:endParaRPr>
          </a:p>
        </p:txBody>
      </p:sp>
      <p:grpSp>
        <p:nvGrpSpPr>
          <p:cNvPr id="436" name="Group 7"/>
          <p:cNvGrpSpPr/>
          <p:nvPr/>
        </p:nvGrpSpPr>
        <p:grpSpPr>
          <a:xfrm>
            <a:off x="10613520" y="3420720"/>
            <a:ext cx="267840" cy="258840"/>
            <a:chOff x="10613520" y="3420720"/>
            <a:chExt cx="267840" cy="258840"/>
          </a:xfrm>
        </p:grpSpPr>
        <p:sp>
          <p:nvSpPr>
            <p:cNvPr id="437" name="CustomShape 8"/>
            <p:cNvSpPr/>
            <p:nvPr/>
          </p:nvSpPr>
          <p:spPr>
            <a:xfrm>
              <a:off x="10643040" y="3420720"/>
              <a:ext cx="211320" cy="146160"/>
            </a:xfrm>
            <a:custGeom>
              <a:avLst/>
              <a:gdLst/>
              <a:ahLst/>
              <a:rect l="l" t="t" r="r" b="b"/>
              <a:pathLst>
                <a:path w="712" h="495">
                  <a:moveTo>
                    <a:pt x="15" y="495"/>
                  </a:moveTo>
                  <a:lnTo>
                    <a:pt x="19" y="494"/>
                  </a:lnTo>
                  <a:lnTo>
                    <a:pt x="23" y="493"/>
                  </a:lnTo>
                  <a:lnTo>
                    <a:pt x="679" y="60"/>
                  </a:lnTo>
                  <a:lnTo>
                    <a:pt x="668" y="164"/>
                  </a:lnTo>
                  <a:lnTo>
                    <a:pt x="668" y="167"/>
                  </a:lnTo>
                  <a:lnTo>
                    <a:pt x="668" y="170"/>
                  </a:lnTo>
                  <a:lnTo>
                    <a:pt x="669" y="173"/>
                  </a:lnTo>
                  <a:lnTo>
                    <a:pt x="671" y="175"/>
                  </a:lnTo>
                  <a:lnTo>
                    <a:pt x="672" y="177"/>
                  </a:lnTo>
                  <a:lnTo>
                    <a:pt x="675" y="179"/>
                  </a:lnTo>
                  <a:lnTo>
                    <a:pt x="677" y="180"/>
                  </a:lnTo>
                  <a:lnTo>
                    <a:pt x="681" y="180"/>
                  </a:lnTo>
                  <a:lnTo>
                    <a:pt x="682" y="180"/>
                  </a:lnTo>
                  <a:lnTo>
                    <a:pt x="682" y="180"/>
                  </a:lnTo>
                  <a:lnTo>
                    <a:pt x="688" y="179"/>
                  </a:lnTo>
                  <a:lnTo>
                    <a:pt x="692" y="177"/>
                  </a:lnTo>
                  <a:lnTo>
                    <a:pt x="696" y="173"/>
                  </a:lnTo>
                  <a:lnTo>
                    <a:pt x="697" y="168"/>
                  </a:lnTo>
                  <a:lnTo>
                    <a:pt x="712" y="31"/>
                  </a:lnTo>
                  <a:lnTo>
                    <a:pt x="712" y="31"/>
                  </a:lnTo>
                  <a:lnTo>
                    <a:pt x="712" y="30"/>
                  </a:lnTo>
                  <a:lnTo>
                    <a:pt x="712" y="28"/>
                  </a:lnTo>
                  <a:lnTo>
                    <a:pt x="712" y="27"/>
                  </a:lnTo>
                  <a:lnTo>
                    <a:pt x="712" y="25"/>
                  </a:lnTo>
                  <a:lnTo>
                    <a:pt x="711" y="24"/>
                  </a:lnTo>
                  <a:lnTo>
                    <a:pt x="711" y="23"/>
                  </a:lnTo>
                  <a:lnTo>
                    <a:pt x="710" y="22"/>
                  </a:lnTo>
                  <a:lnTo>
                    <a:pt x="710" y="22"/>
                  </a:lnTo>
                  <a:lnTo>
                    <a:pt x="710" y="22"/>
                  </a:lnTo>
                  <a:lnTo>
                    <a:pt x="709" y="21"/>
                  </a:lnTo>
                  <a:lnTo>
                    <a:pt x="707" y="20"/>
                  </a:lnTo>
                  <a:lnTo>
                    <a:pt x="706" y="18"/>
                  </a:lnTo>
                  <a:lnTo>
                    <a:pt x="705" y="17"/>
                  </a:lnTo>
                  <a:lnTo>
                    <a:pt x="704" y="17"/>
                  </a:lnTo>
                  <a:lnTo>
                    <a:pt x="702" y="16"/>
                  </a:lnTo>
                  <a:lnTo>
                    <a:pt x="701" y="16"/>
                  </a:lnTo>
                  <a:lnTo>
                    <a:pt x="700" y="15"/>
                  </a:lnTo>
                  <a:lnTo>
                    <a:pt x="699" y="15"/>
                  </a:lnTo>
                  <a:lnTo>
                    <a:pt x="699" y="15"/>
                  </a:lnTo>
                  <a:lnTo>
                    <a:pt x="564" y="0"/>
                  </a:lnTo>
                  <a:lnTo>
                    <a:pt x="561" y="0"/>
                  </a:lnTo>
                  <a:lnTo>
                    <a:pt x="557" y="0"/>
                  </a:lnTo>
                  <a:lnTo>
                    <a:pt x="555" y="1"/>
                  </a:lnTo>
                  <a:lnTo>
                    <a:pt x="553" y="3"/>
                  </a:lnTo>
                  <a:lnTo>
                    <a:pt x="551" y="6"/>
                  </a:lnTo>
                  <a:lnTo>
                    <a:pt x="549" y="8"/>
                  </a:lnTo>
                  <a:lnTo>
                    <a:pt x="548" y="11"/>
                  </a:lnTo>
                  <a:lnTo>
                    <a:pt x="547" y="13"/>
                  </a:lnTo>
                  <a:lnTo>
                    <a:pt x="547" y="16"/>
                  </a:lnTo>
                  <a:lnTo>
                    <a:pt x="548" y="20"/>
                  </a:lnTo>
                  <a:lnTo>
                    <a:pt x="549" y="22"/>
                  </a:lnTo>
                  <a:lnTo>
                    <a:pt x="550" y="25"/>
                  </a:lnTo>
                  <a:lnTo>
                    <a:pt x="552" y="27"/>
                  </a:lnTo>
                  <a:lnTo>
                    <a:pt x="554" y="28"/>
                  </a:lnTo>
                  <a:lnTo>
                    <a:pt x="557" y="29"/>
                  </a:lnTo>
                  <a:lnTo>
                    <a:pt x="561" y="30"/>
                  </a:lnTo>
                  <a:lnTo>
                    <a:pt x="654" y="41"/>
                  </a:lnTo>
                  <a:lnTo>
                    <a:pt x="6" y="467"/>
                  </a:lnTo>
                  <a:lnTo>
                    <a:pt x="4" y="469"/>
                  </a:lnTo>
                  <a:lnTo>
                    <a:pt x="2" y="471"/>
                  </a:lnTo>
                  <a:lnTo>
                    <a:pt x="1" y="473"/>
                  </a:lnTo>
                  <a:lnTo>
                    <a:pt x="0" y="477"/>
                  </a:lnTo>
                  <a:lnTo>
                    <a:pt x="0" y="480"/>
                  </a:lnTo>
                  <a:lnTo>
                    <a:pt x="0" y="482"/>
                  </a:lnTo>
                  <a:lnTo>
                    <a:pt x="1" y="485"/>
                  </a:lnTo>
                  <a:lnTo>
                    <a:pt x="2" y="488"/>
                  </a:lnTo>
                  <a:lnTo>
                    <a:pt x="5" y="490"/>
                  </a:lnTo>
                  <a:lnTo>
                    <a:pt x="8" y="493"/>
                  </a:lnTo>
                  <a:lnTo>
                    <a:pt x="11" y="494"/>
                  </a:lnTo>
                  <a:lnTo>
                    <a:pt x="15" y="49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38" name="CustomShape 9"/>
            <p:cNvSpPr/>
            <p:nvPr/>
          </p:nvSpPr>
          <p:spPr>
            <a:xfrm>
              <a:off x="10613520" y="3500640"/>
              <a:ext cx="267840" cy="178920"/>
            </a:xfrm>
            <a:custGeom>
              <a:avLst/>
              <a:gdLst/>
              <a:ahLst/>
              <a:rect l="l" t="t" r="r" b="b"/>
              <a:pathLst>
                <a:path w="903" h="602">
                  <a:moveTo>
                    <a:pt x="888" y="572"/>
                  </a:moveTo>
                  <a:lnTo>
                    <a:pt x="843" y="572"/>
                  </a:lnTo>
                  <a:lnTo>
                    <a:pt x="843" y="16"/>
                  </a:lnTo>
                  <a:lnTo>
                    <a:pt x="842" y="12"/>
                  </a:lnTo>
                  <a:lnTo>
                    <a:pt x="842" y="9"/>
                  </a:lnTo>
                  <a:lnTo>
                    <a:pt x="840" y="7"/>
                  </a:lnTo>
                  <a:lnTo>
                    <a:pt x="839" y="5"/>
                  </a:lnTo>
                  <a:lnTo>
                    <a:pt x="835" y="3"/>
                  </a:lnTo>
                  <a:lnTo>
                    <a:pt x="833" y="2"/>
                  </a:lnTo>
                  <a:lnTo>
                    <a:pt x="830" y="1"/>
                  </a:lnTo>
                  <a:lnTo>
                    <a:pt x="828" y="1"/>
                  </a:lnTo>
                  <a:lnTo>
                    <a:pt x="707" y="0"/>
                  </a:lnTo>
                  <a:lnTo>
                    <a:pt x="704" y="1"/>
                  </a:lnTo>
                  <a:lnTo>
                    <a:pt x="701" y="2"/>
                  </a:lnTo>
                  <a:lnTo>
                    <a:pt x="698" y="3"/>
                  </a:lnTo>
                  <a:lnTo>
                    <a:pt x="696" y="5"/>
                  </a:lnTo>
                  <a:lnTo>
                    <a:pt x="695" y="7"/>
                  </a:lnTo>
                  <a:lnTo>
                    <a:pt x="693" y="9"/>
                  </a:lnTo>
                  <a:lnTo>
                    <a:pt x="693" y="12"/>
                  </a:lnTo>
                  <a:lnTo>
                    <a:pt x="692" y="16"/>
                  </a:lnTo>
                  <a:lnTo>
                    <a:pt x="692" y="572"/>
                  </a:lnTo>
                  <a:lnTo>
                    <a:pt x="632" y="572"/>
                  </a:lnTo>
                  <a:lnTo>
                    <a:pt x="632" y="166"/>
                  </a:lnTo>
                  <a:lnTo>
                    <a:pt x="632" y="163"/>
                  </a:lnTo>
                  <a:lnTo>
                    <a:pt x="630" y="159"/>
                  </a:lnTo>
                  <a:lnTo>
                    <a:pt x="629" y="157"/>
                  </a:lnTo>
                  <a:lnTo>
                    <a:pt x="627" y="155"/>
                  </a:lnTo>
                  <a:lnTo>
                    <a:pt x="625" y="153"/>
                  </a:lnTo>
                  <a:lnTo>
                    <a:pt x="623" y="152"/>
                  </a:lnTo>
                  <a:lnTo>
                    <a:pt x="620" y="151"/>
                  </a:lnTo>
                  <a:lnTo>
                    <a:pt x="617" y="151"/>
                  </a:lnTo>
                  <a:lnTo>
                    <a:pt x="496" y="151"/>
                  </a:lnTo>
                  <a:lnTo>
                    <a:pt x="493" y="151"/>
                  </a:lnTo>
                  <a:lnTo>
                    <a:pt x="490" y="152"/>
                  </a:lnTo>
                  <a:lnTo>
                    <a:pt x="488" y="153"/>
                  </a:lnTo>
                  <a:lnTo>
                    <a:pt x="486" y="155"/>
                  </a:lnTo>
                  <a:lnTo>
                    <a:pt x="484" y="157"/>
                  </a:lnTo>
                  <a:lnTo>
                    <a:pt x="482" y="159"/>
                  </a:lnTo>
                  <a:lnTo>
                    <a:pt x="481" y="163"/>
                  </a:lnTo>
                  <a:lnTo>
                    <a:pt x="481" y="166"/>
                  </a:lnTo>
                  <a:lnTo>
                    <a:pt x="481" y="572"/>
                  </a:lnTo>
                  <a:lnTo>
                    <a:pt x="421" y="572"/>
                  </a:lnTo>
                  <a:lnTo>
                    <a:pt x="421" y="316"/>
                  </a:lnTo>
                  <a:lnTo>
                    <a:pt x="420" y="313"/>
                  </a:lnTo>
                  <a:lnTo>
                    <a:pt x="420" y="311"/>
                  </a:lnTo>
                  <a:lnTo>
                    <a:pt x="418" y="307"/>
                  </a:lnTo>
                  <a:lnTo>
                    <a:pt x="417" y="305"/>
                  </a:lnTo>
                  <a:lnTo>
                    <a:pt x="414" y="304"/>
                  </a:lnTo>
                  <a:lnTo>
                    <a:pt x="412" y="302"/>
                  </a:lnTo>
                  <a:lnTo>
                    <a:pt x="408" y="302"/>
                  </a:lnTo>
                  <a:lnTo>
                    <a:pt x="406" y="301"/>
                  </a:lnTo>
                  <a:lnTo>
                    <a:pt x="285" y="301"/>
                  </a:lnTo>
                  <a:lnTo>
                    <a:pt x="283" y="302"/>
                  </a:lnTo>
                  <a:lnTo>
                    <a:pt x="280" y="302"/>
                  </a:lnTo>
                  <a:lnTo>
                    <a:pt x="278" y="304"/>
                  </a:lnTo>
                  <a:lnTo>
                    <a:pt x="274" y="305"/>
                  </a:lnTo>
                  <a:lnTo>
                    <a:pt x="273" y="307"/>
                  </a:lnTo>
                  <a:lnTo>
                    <a:pt x="271" y="311"/>
                  </a:lnTo>
                  <a:lnTo>
                    <a:pt x="271" y="313"/>
                  </a:lnTo>
                  <a:lnTo>
                    <a:pt x="270" y="316"/>
                  </a:lnTo>
                  <a:lnTo>
                    <a:pt x="270" y="572"/>
                  </a:lnTo>
                  <a:lnTo>
                    <a:pt x="210" y="572"/>
                  </a:lnTo>
                  <a:lnTo>
                    <a:pt x="210" y="467"/>
                  </a:lnTo>
                  <a:lnTo>
                    <a:pt x="210" y="464"/>
                  </a:lnTo>
                  <a:lnTo>
                    <a:pt x="209" y="461"/>
                  </a:lnTo>
                  <a:lnTo>
                    <a:pt x="208" y="459"/>
                  </a:lnTo>
                  <a:lnTo>
                    <a:pt x="206" y="457"/>
                  </a:lnTo>
                  <a:lnTo>
                    <a:pt x="204" y="454"/>
                  </a:lnTo>
                  <a:lnTo>
                    <a:pt x="201" y="453"/>
                  </a:lnTo>
                  <a:lnTo>
                    <a:pt x="198" y="452"/>
                  </a:lnTo>
                  <a:lnTo>
                    <a:pt x="195" y="452"/>
                  </a:lnTo>
                  <a:lnTo>
                    <a:pt x="75" y="452"/>
                  </a:lnTo>
                  <a:lnTo>
                    <a:pt x="72" y="452"/>
                  </a:lnTo>
                  <a:lnTo>
                    <a:pt x="69" y="453"/>
                  </a:lnTo>
                  <a:lnTo>
                    <a:pt x="66" y="454"/>
                  </a:lnTo>
                  <a:lnTo>
                    <a:pt x="64" y="457"/>
                  </a:lnTo>
                  <a:lnTo>
                    <a:pt x="62" y="459"/>
                  </a:lnTo>
                  <a:lnTo>
                    <a:pt x="61" y="461"/>
                  </a:lnTo>
                  <a:lnTo>
                    <a:pt x="60" y="464"/>
                  </a:lnTo>
                  <a:lnTo>
                    <a:pt x="60" y="467"/>
                  </a:lnTo>
                  <a:lnTo>
                    <a:pt x="60" y="572"/>
                  </a:lnTo>
                  <a:lnTo>
                    <a:pt x="15" y="572"/>
                  </a:lnTo>
                  <a:lnTo>
                    <a:pt x="12" y="572"/>
                  </a:lnTo>
                  <a:lnTo>
                    <a:pt x="8" y="573"/>
                  </a:lnTo>
                  <a:lnTo>
                    <a:pt x="6" y="575"/>
                  </a:lnTo>
                  <a:lnTo>
                    <a:pt x="4" y="577"/>
                  </a:lnTo>
                  <a:lnTo>
                    <a:pt x="2" y="579"/>
                  </a:lnTo>
                  <a:lnTo>
                    <a:pt x="1" y="581"/>
                  </a:lnTo>
                  <a:lnTo>
                    <a:pt x="0" y="584"/>
                  </a:lnTo>
                  <a:lnTo>
                    <a:pt x="0" y="587"/>
                  </a:lnTo>
                  <a:lnTo>
                    <a:pt x="0" y="591"/>
                  </a:lnTo>
                  <a:lnTo>
                    <a:pt x="1" y="593"/>
                  </a:lnTo>
                  <a:lnTo>
                    <a:pt x="2" y="596"/>
                  </a:lnTo>
                  <a:lnTo>
                    <a:pt x="4" y="598"/>
                  </a:lnTo>
                  <a:lnTo>
                    <a:pt x="6" y="600"/>
                  </a:lnTo>
                  <a:lnTo>
                    <a:pt x="8" y="601"/>
                  </a:lnTo>
                  <a:lnTo>
                    <a:pt x="12" y="602"/>
                  </a:lnTo>
                  <a:lnTo>
                    <a:pt x="15" y="602"/>
                  </a:lnTo>
                  <a:lnTo>
                    <a:pt x="75" y="602"/>
                  </a:lnTo>
                  <a:lnTo>
                    <a:pt x="195" y="602"/>
                  </a:lnTo>
                  <a:lnTo>
                    <a:pt x="285" y="602"/>
                  </a:lnTo>
                  <a:lnTo>
                    <a:pt x="406" y="602"/>
                  </a:lnTo>
                  <a:lnTo>
                    <a:pt x="496" y="602"/>
                  </a:lnTo>
                  <a:lnTo>
                    <a:pt x="617" y="602"/>
                  </a:lnTo>
                  <a:lnTo>
                    <a:pt x="707" y="602"/>
                  </a:lnTo>
                  <a:lnTo>
                    <a:pt x="828" y="602"/>
                  </a:lnTo>
                  <a:lnTo>
                    <a:pt x="888" y="602"/>
                  </a:lnTo>
                  <a:lnTo>
                    <a:pt x="891" y="602"/>
                  </a:lnTo>
                  <a:lnTo>
                    <a:pt x="893" y="601"/>
                  </a:lnTo>
                  <a:lnTo>
                    <a:pt x="896" y="600"/>
                  </a:lnTo>
                  <a:lnTo>
                    <a:pt x="899" y="598"/>
                  </a:lnTo>
                  <a:lnTo>
                    <a:pt x="900" y="596"/>
                  </a:lnTo>
                  <a:lnTo>
                    <a:pt x="902" y="593"/>
                  </a:lnTo>
                  <a:lnTo>
                    <a:pt x="902" y="591"/>
                  </a:lnTo>
                  <a:lnTo>
                    <a:pt x="903" y="587"/>
                  </a:lnTo>
                  <a:lnTo>
                    <a:pt x="902" y="584"/>
                  </a:lnTo>
                  <a:lnTo>
                    <a:pt x="902" y="581"/>
                  </a:lnTo>
                  <a:lnTo>
                    <a:pt x="900" y="579"/>
                  </a:lnTo>
                  <a:lnTo>
                    <a:pt x="899" y="577"/>
                  </a:lnTo>
                  <a:lnTo>
                    <a:pt x="896" y="575"/>
                  </a:lnTo>
                  <a:lnTo>
                    <a:pt x="893" y="573"/>
                  </a:lnTo>
                  <a:lnTo>
                    <a:pt x="891" y="572"/>
                  </a:lnTo>
                  <a:lnTo>
                    <a:pt x="888" y="57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439" name="CustomShape 10"/>
          <p:cNvSpPr/>
          <p:nvPr/>
        </p:nvSpPr>
        <p:spPr>
          <a:xfrm>
            <a:off x="6910560" y="3400560"/>
            <a:ext cx="231120" cy="299160"/>
          </a:xfrm>
          <a:custGeom>
            <a:avLst/>
            <a:gdLst/>
            <a:ahLst/>
            <a:rect l="l" t="t" r="r" b="b"/>
            <a:pathLst>
              <a:path w="553" h="722">
                <a:moveTo>
                  <a:pt x="349" y="205"/>
                </a:moveTo>
                <a:lnTo>
                  <a:pt x="349" y="12"/>
                </a:lnTo>
                <a:lnTo>
                  <a:pt x="542" y="205"/>
                </a:lnTo>
                <a:lnTo>
                  <a:pt x="349" y="205"/>
                </a:lnTo>
                <a:close/>
                <a:moveTo>
                  <a:pt x="444" y="313"/>
                </a:moveTo>
                <a:lnTo>
                  <a:pt x="323" y="313"/>
                </a:lnTo>
                <a:lnTo>
                  <a:pt x="318" y="312"/>
                </a:lnTo>
                <a:lnTo>
                  <a:pt x="315" y="310"/>
                </a:lnTo>
                <a:lnTo>
                  <a:pt x="312" y="306"/>
                </a:lnTo>
                <a:lnTo>
                  <a:pt x="311" y="301"/>
                </a:lnTo>
                <a:lnTo>
                  <a:pt x="312" y="297"/>
                </a:lnTo>
                <a:lnTo>
                  <a:pt x="315" y="293"/>
                </a:lnTo>
                <a:lnTo>
                  <a:pt x="318" y="290"/>
                </a:lnTo>
                <a:lnTo>
                  <a:pt x="323" y="289"/>
                </a:lnTo>
                <a:lnTo>
                  <a:pt x="444" y="289"/>
                </a:lnTo>
                <a:lnTo>
                  <a:pt x="449" y="290"/>
                </a:lnTo>
                <a:lnTo>
                  <a:pt x="452" y="293"/>
                </a:lnTo>
                <a:lnTo>
                  <a:pt x="455" y="297"/>
                </a:lnTo>
                <a:lnTo>
                  <a:pt x="456" y="301"/>
                </a:lnTo>
                <a:lnTo>
                  <a:pt x="455" y="306"/>
                </a:lnTo>
                <a:lnTo>
                  <a:pt x="452" y="310"/>
                </a:lnTo>
                <a:lnTo>
                  <a:pt x="449" y="312"/>
                </a:lnTo>
                <a:lnTo>
                  <a:pt x="444" y="313"/>
                </a:lnTo>
                <a:close/>
                <a:moveTo>
                  <a:pt x="444" y="433"/>
                </a:moveTo>
                <a:lnTo>
                  <a:pt x="323" y="433"/>
                </a:lnTo>
                <a:lnTo>
                  <a:pt x="318" y="432"/>
                </a:lnTo>
                <a:lnTo>
                  <a:pt x="315" y="430"/>
                </a:lnTo>
                <a:lnTo>
                  <a:pt x="312" y="426"/>
                </a:lnTo>
                <a:lnTo>
                  <a:pt x="311" y="421"/>
                </a:lnTo>
                <a:lnTo>
                  <a:pt x="312" y="417"/>
                </a:lnTo>
                <a:lnTo>
                  <a:pt x="315" y="413"/>
                </a:lnTo>
                <a:lnTo>
                  <a:pt x="318" y="410"/>
                </a:lnTo>
                <a:lnTo>
                  <a:pt x="323" y="409"/>
                </a:lnTo>
                <a:lnTo>
                  <a:pt x="444" y="409"/>
                </a:lnTo>
                <a:lnTo>
                  <a:pt x="449" y="410"/>
                </a:lnTo>
                <a:lnTo>
                  <a:pt x="452" y="413"/>
                </a:lnTo>
                <a:lnTo>
                  <a:pt x="455" y="417"/>
                </a:lnTo>
                <a:lnTo>
                  <a:pt x="456" y="421"/>
                </a:lnTo>
                <a:lnTo>
                  <a:pt x="455" y="426"/>
                </a:lnTo>
                <a:lnTo>
                  <a:pt x="452" y="430"/>
                </a:lnTo>
                <a:lnTo>
                  <a:pt x="449" y="432"/>
                </a:lnTo>
                <a:lnTo>
                  <a:pt x="444" y="433"/>
                </a:lnTo>
                <a:close/>
                <a:moveTo>
                  <a:pt x="444" y="578"/>
                </a:moveTo>
                <a:lnTo>
                  <a:pt x="323" y="578"/>
                </a:lnTo>
                <a:lnTo>
                  <a:pt x="318" y="577"/>
                </a:lnTo>
                <a:lnTo>
                  <a:pt x="315" y="574"/>
                </a:lnTo>
                <a:lnTo>
                  <a:pt x="312" y="571"/>
                </a:lnTo>
                <a:lnTo>
                  <a:pt x="311" y="566"/>
                </a:lnTo>
                <a:lnTo>
                  <a:pt x="312" y="561"/>
                </a:lnTo>
                <a:lnTo>
                  <a:pt x="315" y="558"/>
                </a:lnTo>
                <a:lnTo>
                  <a:pt x="318" y="555"/>
                </a:lnTo>
                <a:lnTo>
                  <a:pt x="323" y="554"/>
                </a:lnTo>
                <a:lnTo>
                  <a:pt x="444" y="554"/>
                </a:lnTo>
                <a:lnTo>
                  <a:pt x="449" y="555"/>
                </a:lnTo>
                <a:lnTo>
                  <a:pt x="452" y="558"/>
                </a:lnTo>
                <a:lnTo>
                  <a:pt x="455" y="561"/>
                </a:lnTo>
                <a:lnTo>
                  <a:pt x="456" y="566"/>
                </a:lnTo>
                <a:lnTo>
                  <a:pt x="455" y="571"/>
                </a:lnTo>
                <a:lnTo>
                  <a:pt x="452" y="574"/>
                </a:lnTo>
                <a:lnTo>
                  <a:pt x="449" y="577"/>
                </a:lnTo>
                <a:lnTo>
                  <a:pt x="444" y="578"/>
                </a:lnTo>
                <a:close/>
                <a:moveTo>
                  <a:pt x="271" y="249"/>
                </a:moveTo>
                <a:lnTo>
                  <a:pt x="194" y="325"/>
                </a:lnTo>
                <a:lnTo>
                  <a:pt x="190" y="327"/>
                </a:lnTo>
                <a:lnTo>
                  <a:pt x="186" y="328"/>
                </a:lnTo>
                <a:lnTo>
                  <a:pt x="181" y="327"/>
                </a:lnTo>
                <a:lnTo>
                  <a:pt x="178" y="325"/>
                </a:lnTo>
                <a:lnTo>
                  <a:pt x="132" y="280"/>
                </a:lnTo>
                <a:lnTo>
                  <a:pt x="129" y="275"/>
                </a:lnTo>
                <a:lnTo>
                  <a:pt x="128" y="270"/>
                </a:lnTo>
                <a:lnTo>
                  <a:pt x="129" y="266"/>
                </a:lnTo>
                <a:lnTo>
                  <a:pt x="132" y="262"/>
                </a:lnTo>
                <a:lnTo>
                  <a:pt x="136" y="260"/>
                </a:lnTo>
                <a:lnTo>
                  <a:pt x="140" y="259"/>
                </a:lnTo>
                <a:lnTo>
                  <a:pt x="145" y="260"/>
                </a:lnTo>
                <a:lnTo>
                  <a:pt x="149" y="262"/>
                </a:lnTo>
                <a:lnTo>
                  <a:pt x="186" y="299"/>
                </a:lnTo>
                <a:lnTo>
                  <a:pt x="253" y="232"/>
                </a:lnTo>
                <a:lnTo>
                  <a:pt x="258" y="230"/>
                </a:lnTo>
                <a:lnTo>
                  <a:pt x="262" y="229"/>
                </a:lnTo>
                <a:lnTo>
                  <a:pt x="267" y="230"/>
                </a:lnTo>
                <a:lnTo>
                  <a:pt x="271" y="232"/>
                </a:lnTo>
                <a:lnTo>
                  <a:pt x="273" y="236"/>
                </a:lnTo>
                <a:lnTo>
                  <a:pt x="274" y="240"/>
                </a:lnTo>
                <a:lnTo>
                  <a:pt x="273" y="245"/>
                </a:lnTo>
                <a:lnTo>
                  <a:pt x="271" y="249"/>
                </a:lnTo>
                <a:close/>
                <a:moveTo>
                  <a:pt x="271" y="386"/>
                </a:moveTo>
                <a:lnTo>
                  <a:pt x="194" y="461"/>
                </a:lnTo>
                <a:lnTo>
                  <a:pt x="190" y="464"/>
                </a:lnTo>
                <a:lnTo>
                  <a:pt x="186" y="465"/>
                </a:lnTo>
                <a:lnTo>
                  <a:pt x="181" y="464"/>
                </a:lnTo>
                <a:lnTo>
                  <a:pt x="178" y="461"/>
                </a:lnTo>
                <a:lnTo>
                  <a:pt x="132" y="415"/>
                </a:lnTo>
                <a:lnTo>
                  <a:pt x="129" y="411"/>
                </a:lnTo>
                <a:lnTo>
                  <a:pt x="128" y="407"/>
                </a:lnTo>
                <a:lnTo>
                  <a:pt x="129" y="403"/>
                </a:lnTo>
                <a:lnTo>
                  <a:pt x="132" y="399"/>
                </a:lnTo>
                <a:lnTo>
                  <a:pt x="136" y="396"/>
                </a:lnTo>
                <a:lnTo>
                  <a:pt x="140" y="395"/>
                </a:lnTo>
                <a:lnTo>
                  <a:pt x="145" y="396"/>
                </a:lnTo>
                <a:lnTo>
                  <a:pt x="149" y="399"/>
                </a:lnTo>
                <a:lnTo>
                  <a:pt x="186" y="436"/>
                </a:lnTo>
                <a:lnTo>
                  <a:pt x="253" y="368"/>
                </a:lnTo>
                <a:lnTo>
                  <a:pt x="258" y="365"/>
                </a:lnTo>
                <a:lnTo>
                  <a:pt x="262" y="365"/>
                </a:lnTo>
                <a:lnTo>
                  <a:pt x="267" y="365"/>
                </a:lnTo>
                <a:lnTo>
                  <a:pt x="271" y="368"/>
                </a:lnTo>
                <a:lnTo>
                  <a:pt x="273" y="372"/>
                </a:lnTo>
                <a:lnTo>
                  <a:pt x="274" y="376"/>
                </a:lnTo>
                <a:lnTo>
                  <a:pt x="273" y="381"/>
                </a:lnTo>
                <a:lnTo>
                  <a:pt x="271" y="386"/>
                </a:lnTo>
                <a:close/>
                <a:moveTo>
                  <a:pt x="271" y="522"/>
                </a:moveTo>
                <a:lnTo>
                  <a:pt x="194" y="599"/>
                </a:lnTo>
                <a:lnTo>
                  <a:pt x="190" y="601"/>
                </a:lnTo>
                <a:lnTo>
                  <a:pt x="186" y="602"/>
                </a:lnTo>
                <a:lnTo>
                  <a:pt x="181" y="601"/>
                </a:lnTo>
                <a:lnTo>
                  <a:pt x="178" y="599"/>
                </a:lnTo>
                <a:lnTo>
                  <a:pt x="132" y="553"/>
                </a:lnTo>
                <a:lnTo>
                  <a:pt x="129" y="549"/>
                </a:lnTo>
                <a:lnTo>
                  <a:pt x="128" y="545"/>
                </a:lnTo>
                <a:lnTo>
                  <a:pt x="129" y="540"/>
                </a:lnTo>
                <a:lnTo>
                  <a:pt x="132" y="535"/>
                </a:lnTo>
                <a:lnTo>
                  <a:pt x="136" y="533"/>
                </a:lnTo>
                <a:lnTo>
                  <a:pt x="140" y="532"/>
                </a:lnTo>
                <a:lnTo>
                  <a:pt x="145" y="533"/>
                </a:lnTo>
                <a:lnTo>
                  <a:pt x="149" y="535"/>
                </a:lnTo>
                <a:lnTo>
                  <a:pt x="186" y="572"/>
                </a:lnTo>
                <a:lnTo>
                  <a:pt x="253" y="505"/>
                </a:lnTo>
                <a:lnTo>
                  <a:pt x="258" y="502"/>
                </a:lnTo>
                <a:lnTo>
                  <a:pt x="262" y="501"/>
                </a:lnTo>
                <a:lnTo>
                  <a:pt x="267" y="502"/>
                </a:lnTo>
                <a:lnTo>
                  <a:pt x="271" y="505"/>
                </a:lnTo>
                <a:lnTo>
                  <a:pt x="273" y="509"/>
                </a:lnTo>
                <a:lnTo>
                  <a:pt x="274" y="513"/>
                </a:lnTo>
                <a:lnTo>
                  <a:pt x="273" y="518"/>
                </a:lnTo>
                <a:lnTo>
                  <a:pt x="271" y="522"/>
                </a:lnTo>
                <a:close/>
                <a:moveTo>
                  <a:pt x="550" y="196"/>
                </a:moveTo>
                <a:lnTo>
                  <a:pt x="357" y="3"/>
                </a:lnTo>
                <a:lnTo>
                  <a:pt x="353" y="1"/>
                </a:lnTo>
                <a:lnTo>
                  <a:pt x="349" y="0"/>
                </a:lnTo>
                <a:lnTo>
                  <a:pt x="12" y="0"/>
                </a:lnTo>
                <a:lnTo>
                  <a:pt x="7" y="1"/>
                </a:lnTo>
                <a:lnTo>
                  <a:pt x="4" y="3"/>
                </a:lnTo>
                <a:lnTo>
                  <a:pt x="1" y="7"/>
                </a:lnTo>
                <a:lnTo>
                  <a:pt x="0" y="12"/>
                </a:lnTo>
                <a:lnTo>
                  <a:pt x="0" y="711"/>
                </a:lnTo>
                <a:lnTo>
                  <a:pt x="1" y="715"/>
                </a:lnTo>
                <a:lnTo>
                  <a:pt x="4" y="719"/>
                </a:lnTo>
                <a:lnTo>
                  <a:pt x="7" y="721"/>
                </a:lnTo>
                <a:lnTo>
                  <a:pt x="12" y="722"/>
                </a:lnTo>
                <a:lnTo>
                  <a:pt x="542" y="722"/>
                </a:lnTo>
                <a:lnTo>
                  <a:pt x="546" y="721"/>
                </a:lnTo>
                <a:lnTo>
                  <a:pt x="550" y="719"/>
                </a:lnTo>
                <a:lnTo>
                  <a:pt x="552" y="715"/>
                </a:lnTo>
                <a:lnTo>
                  <a:pt x="553" y="711"/>
                </a:lnTo>
                <a:lnTo>
                  <a:pt x="553" y="205"/>
                </a:lnTo>
                <a:lnTo>
                  <a:pt x="552" y="200"/>
                </a:lnTo>
                <a:lnTo>
                  <a:pt x="550" y="19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grpSp>
        <p:nvGrpSpPr>
          <p:cNvPr id="440" name="Group 11"/>
          <p:cNvGrpSpPr/>
          <p:nvPr/>
        </p:nvGrpSpPr>
        <p:grpSpPr>
          <a:xfrm>
            <a:off x="3169080" y="3413160"/>
            <a:ext cx="271800" cy="273600"/>
            <a:chOff x="3169080" y="3413160"/>
            <a:chExt cx="271800" cy="273600"/>
          </a:xfrm>
        </p:grpSpPr>
        <p:sp>
          <p:nvSpPr>
            <p:cNvPr id="441" name="CustomShape 12"/>
            <p:cNvSpPr/>
            <p:nvPr/>
          </p:nvSpPr>
          <p:spPr>
            <a:xfrm>
              <a:off x="3169080" y="3413160"/>
              <a:ext cx="271800" cy="273600"/>
            </a:xfrm>
            <a:custGeom>
              <a:avLst/>
              <a:gdLst/>
              <a:ahLst/>
              <a:rect l="l" t="t" r="r" b="b"/>
              <a:pathLst>
                <a:path w="903" h="903">
                  <a:moveTo>
                    <a:pt x="813" y="496"/>
                  </a:moveTo>
                  <a:lnTo>
                    <a:pt x="812" y="500"/>
                  </a:lnTo>
                  <a:lnTo>
                    <a:pt x="811" y="502"/>
                  </a:lnTo>
                  <a:lnTo>
                    <a:pt x="810" y="505"/>
                  </a:lnTo>
                  <a:lnTo>
                    <a:pt x="808" y="507"/>
                  </a:lnTo>
                  <a:lnTo>
                    <a:pt x="806" y="509"/>
                  </a:lnTo>
                  <a:lnTo>
                    <a:pt x="804" y="510"/>
                  </a:lnTo>
                  <a:lnTo>
                    <a:pt x="800" y="511"/>
                  </a:lnTo>
                  <a:lnTo>
                    <a:pt x="797" y="511"/>
                  </a:lnTo>
                  <a:lnTo>
                    <a:pt x="105" y="511"/>
                  </a:lnTo>
                  <a:lnTo>
                    <a:pt x="102" y="511"/>
                  </a:lnTo>
                  <a:lnTo>
                    <a:pt x="99" y="510"/>
                  </a:lnTo>
                  <a:lnTo>
                    <a:pt x="97" y="509"/>
                  </a:lnTo>
                  <a:lnTo>
                    <a:pt x="95" y="507"/>
                  </a:lnTo>
                  <a:lnTo>
                    <a:pt x="93" y="505"/>
                  </a:lnTo>
                  <a:lnTo>
                    <a:pt x="92" y="502"/>
                  </a:lnTo>
                  <a:lnTo>
                    <a:pt x="90" y="500"/>
                  </a:lnTo>
                  <a:lnTo>
                    <a:pt x="90" y="496"/>
                  </a:lnTo>
                  <a:lnTo>
                    <a:pt x="90" y="316"/>
                  </a:lnTo>
                  <a:lnTo>
                    <a:pt x="90" y="105"/>
                  </a:lnTo>
                  <a:lnTo>
                    <a:pt x="90" y="102"/>
                  </a:lnTo>
                  <a:lnTo>
                    <a:pt x="92" y="100"/>
                  </a:lnTo>
                  <a:lnTo>
                    <a:pt x="93" y="96"/>
                  </a:lnTo>
                  <a:lnTo>
                    <a:pt x="95" y="94"/>
                  </a:lnTo>
                  <a:lnTo>
                    <a:pt x="97" y="92"/>
                  </a:lnTo>
                  <a:lnTo>
                    <a:pt x="99" y="91"/>
                  </a:lnTo>
                  <a:lnTo>
                    <a:pt x="102" y="90"/>
                  </a:lnTo>
                  <a:lnTo>
                    <a:pt x="105" y="90"/>
                  </a:lnTo>
                  <a:lnTo>
                    <a:pt x="798" y="90"/>
                  </a:lnTo>
                  <a:lnTo>
                    <a:pt x="800" y="90"/>
                  </a:lnTo>
                  <a:lnTo>
                    <a:pt x="804" y="91"/>
                  </a:lnTo>
                  <a:lnTo>
                    <a:pt x="806" y="92"/>
                  </a:lnTo>
                  <a:lnTo>
                    <a:pt x="808" y="94"/>
                  </a:lnTo>
                  <a:lnTo>
                    <a:pt x="810" y="96"/>
                  </a:lnTo>
                  <a:lnTo>
                    <a:pt x="811" y="100"/>
                  </a:lnTo>
                  <a:lnTo>
                    <a:pt x="812" y="102"/>
                  </a:lnTo>
                  <a:lnTo>
                    <a:pt x="813" y="105"/>
                  </a:lnTo>
                  <a:lnTo>
                    <a:pt x="813" y="496"/>
                  </a:lnTo>
                  <a:close/>
                  <a:moveTo>
                    <a:pt x="888" y="0"/>
                  </a:moveTo>
                  <a:lnTo>
                    <a:pt x="15" y="0"/>
                  </a:lnTo>
                  <a:lnTo>
                    <a:pt x="12" y="0"/>
                  </a:lnTo>
                  <a:lnTo>
                    <a:pt x="9" y="1"/>
                  </a:lnTo>
                  <a:lnTo>
                    <a:pt x="7" y="2"/>
                  </a:lnTo>
                  <a:lnTo>
                    <a:pt x="5" y="4"/>
                  </a:lnTo>
                  <a:lnTo>
                    <a:pt x="2" y="6"/>
                  </a:lnTo>
                  <a:lnTo>
                    <a:pt x="1" y="8"/>
                  </a:lnTo>
                  <a:lnTo>
                    <a:pt x="0" y="12"/>
                  </a:lnTo>
                  <a:lnTo>
                    <a:pt x="0" y="15"/>
                  </a:lnTo>
                  <a:lnTo>
                    <a:pt x="0" y="587"/>
                  </a:lnTo>
                  <a:lnTo>
                    <a:pt x="0" y="590"/>
                  </a:lnTo>
                  <a:lnTo>
                    <a:pt x="1" y="593"/>
                  </a:lnTo>
                  <a:lnTo>
                    <a:pt x="2" y="595"/>
                  </a:lnTo>
                  <a:lnTo>
                    <a:pt x="5" y="597"/>
                  </a:lnTo>
                  <a:lnTo>
                    <a:pt x="7" y="599"/>
                  </a:lnTo>
                  <a:lnTo>
                    <a:pt x="9" y="601"/>
                  </a:lnTo>
                  <a:lnTo>
                    <a:pt x="12" y="602"/>
                  </a:lnTo>
                  <a:lnTo>
                    <a:pt x="15" y="602"/>
                  </a:lnTo>
                  <a:lnTo>
                    <a:pt x="437" y="602"/>
                  </a:lnTo>
                  <a:lnTo>
                    <a:pt x="437" y="701"/>
                  </a:lnTo>
                  <a:lnTo>
                    <a:pt x="260" y="877"/>
                  </a:lnTo>
                  <a:lnTo>
                    <a:pt x="259" y="879"/>
                  </a:lnTo>
                  <a:lnTo>
                    <a:pt x="257" y="883"/>
                  </a:lnTo>
                  <a:lnTo>
                    <a:pt x="256" y="885"/>
                  </a:lnTo>
                  <a:lnTo>
                    <a:pt x="256" y="888"/>
                  </a:lnTo>
                  <a:lnTo>
                    <a:pt x="256" y="891"/>
                  </a:lnTo>
                  <a:lnTo>
                    <a:pt x="257" y="893"/>
                  </a:lnTo>
                  <a:lnTo>
                    <a:pt x="259" y="897"/>
                  </a:lnTo>
                  <a:lnTo>
                    <a:pt x="260" y="899"/>
                  </a:lnTo>
                  <a:lnTo>
                    <a:pt x="263" y="901"/>
                  </a:lnTo>
                  <a:lnTo>
                    <a:pt x="265" y="902"/>
                  </a:lnTo>
                  <a:lnTo>
                    <a:pt x="268" y="903"/>
                  </a:lnTo>
                  <a:lnTo>
                    <a:pt x="271" y="903"/>
                  </a:lnTo>
                  <a:lnTo>
                    <a:pt x="274" y="903"/>
                  </a:lnTo>
                  <a:lnTo>
                    <a:pt x="277" y="902"/>
                  </a:lnTo>
                  <a:lnTo>
                    <a:pt x="279" y="901"/>
                  </a:lnTo>
                  <a:lnTo>
                    <a:pt x="281" y="899"/>
                  </a:lnTo>
                  <a:lnTo>
                    <a:pt x="452" y="728"/>
                  </a:lnTo>
                  <a:lnTo>
                    <a:pt x="621" y="899"/>
                  </a:lnTo>
                  <a:lnTo>
                    <a:pt x="623" y="901"/>
                  </a:lnTo>
                  <a:lnTo>
                    <a:pt x="627" y="902"/>
                  </a:lnTo>
                  <a:lnTo>
                    <a:pt x="629" y="903"/>
                  </a:lnTo>
                  <a:lnTo>
                    <a:pt x="632" y="903"/>
                  </a:lnTo>
                  <a:lnTo>
                    <a:pt x="635" y="903"/>
                  </a:lnTo>
                  <a:lnTo>
                    <a:pt x="637" y="902"/>
                  </a:lnTo>
                  <a:lnTo>
                    <a:pt x="641" y="901"/>
                  </a:lnTo>
                  <a:lnTo>
                    <a:pt x="643" y="899"/>
                  </a:lnTo>
                  <a:lnTo>
                    <a:pt x="645" y="897"/>
                  </a:lnTo>
                  <a:lnTo>
                    <a:pt x="646" y="893"/>
                  </a:lnTo>
                  <a:lnTo>
                    <a:pt x="647" y="891"/>
                  </a:lnTo>
                  <a:lnTo>
                    <a:pt x="647" y="888"/>
                  </a:lnTo>
                  <a:lnTo>
                    <a:pt x="647" y="885"/>
                  </a:lnTo>
                  <a:lnTo>
                    <a:pt x="646" y="883"/>
                  </a:lnTo>
                  <a:lnTo>
                    <a:pt x="645" y="879"/>
                  </a:lnTo>
                  <a:lnTo>
                    <a:pt x="643" y="877"/>
                  </a:lnTo>
                  <a:lnTo>
                    <a:pt x="467" y="701"/>
                  </a:lnTo>
                  <a:lnTo>
                    <a:pt x="467" y="602"/>
                  </a:lnTo>
                  <a:lnTo>
                    <a:pt x="888" y="602"/>
                  </a:lnTo>
                  <a:lnTo>
                    <a:pt x="892" y="602"/>
                  </a:lnTo>
                  <a:lnTo>
                    <a:pt x="894" y="601"/>
                  </a:lnTo>
                  <a:lnTo>
                    <a:pt x="897" y="599"/>
                  </a:lnTo>
                  <a:lnTo>
                    <a:pt x="899" y="597"/>
                  </a:lnTo>
                  <a:lnTo>
                    <a:pt x="900" y="595"/>
                  </a:lnTo>
                  <a:lnTo>
                    <a:pt x="902" y="593"/>
                  </a:lnTo>
                  <a:lnTo>
                    <a:pt x="902" y="590"/>
                  </a:lnTo>
                  <a:lnTo>
                    <a:pt x="903" y="587"/>
                  </a:lnTo>
                  <a:lnTo>
                    <a:pt x="903" y="15"/>
                  </a:lnTo>
                  <a:lnTo>
                    <a:pt x="902" y="12"/>
                  </a:lnTo>
                  <a:lnTo>
                    <a:pt x="902" y="8"/>
                  </a:lnTo>
                  <a:lnTo>
                    <a:pt x="900" y="6"/>
                  </a:lnTo>
                  <a:lnTo>
                    <a:pt x="899" y="4"/>
                  </a:lnTo>
                  <a:lnTo>
                    <a:pt x="897" y="2"/>
                  </a:lnTo>
                  <a:lnTo>
                    <a:pt x="894" y="1"/>
                  </a:lnTo>
                  <a:lnTo>
                    <a:pt x="892" y="0"/>
                  </a:lnTo>
                  <a:lnTo>
                    <a:pt x="888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42" name="CustomShape 13"/>
            <p:cNvSpPr/>
            <p:nvPr/>
          </p:nvSpPr>
          <p:spPr>
            <a:xfrm>
              <a:off x="3196080" y="3467880"/>
              <a:ext cx="190440" cy="69120"/>
            </a:xfrm>
            <a:custGeom>
              <a:avLst/>
              <a:gdLst/>
              <a:ahLst/>
              <a:rect l="l" t="t" r="r" b="b"/>
              <a:pathLst>
                <a:path w="632" h="226">
                  <a:moveTo>
                    <a:pt x="15" y="151"/>
                  </a:moveTo>
                  <a:lnTo>
                    <a:pt x="151" y="151"/>
                  </a:lnTo>
                  <a:lnTo>
                    <a:pt x="154" y="150"/>
                  </a:lnTo>
                  <a:lnTo>
                    <a:pt x="157" y="149"/>
                  </a:lnTo>
                  <a:lnTo>
                    <a:pt x="159" y="148"/>
                  </a:lnTo>
                  <a:lnTo>
                    <a:pt x="161" y="146"/>
                  </a:lnTo>
                  <a:lnTo>
                    <a:pt x="230" y="75"/>
                  </a:lnTo>
                  <a:lnTo>
                    <a:pt x="288" y="217"/>
                  </a:lnTo>
                  <a:lnTo>
                    <a:pt x="289" y="220"/>
                  </a:lnTo>
                  <a:lnTo>
                    <a:pt x="292" y="223"/>
                  </a:lnTo>
                  <a:lnTo>
                    <a:pt x="294" y="224"/>
                  </a:lnTo>
                  <a:lnTo>
                    <a:pt x="299" y="226"/>
                  </a:lnTo>
                  <a:lnTo>
                    <a:pt x="300" y="226"/>
                  </a:lnTo>
                  <a:lnTo>
                    <a:pt x="302" y="226"/>
                  </a:lnTo>
                  <a:lnTo>
                    <a:pt x="304" y="226"/>
                  </a:lnTo>
                  <a:lnTo>
                    <a:pt x="307" y="225"/>
                  </a:lnTo>
                  <a:lnTo>
                    <a:pt x="309" y="223"/>
                  </a:lnTo>
                  <a:lnTo>
                    <a:pt x="313" y="222"/>
                  </a:lnTo>
                  <a:lnTo>
                    <a:pt x="407" y="127"/>
                  </a:lnTo>
                  <a:lnTo>
                    <a:pt x="471" y="191"/>
                  </a:lnTo>
                  <a:lnTo>
                    <a:pt x="473" y="193"/>
                  </a:lnTo>
                  <a:lnTo>
                    <a:pt x="477" y="195"/>
                  </a:lnTo>
                  <a:lnTo>
                    <a:pt x="480" y="196"/>
                  </a:lnTo>
                  <a:lnTo>
                    <a:pt x="483" y="196"/>
                  </a:lnTo>
                  <a:lnTo>
                    <a:pt x="486" y="195"/>
                  </a:lnTo>
                  <a:lnTo>
                    <a:pt x="488" y="194"/>
                  </a:lnTo>
                  <a:lnTo>
                    <a:pt x="492" y="193"/>
                  </a:lnTo>
                  <a:lnTo>
                    <a:pt x="494" y="191"/>
                  </a:lnTo>
                  <a:lnTo>
                    <a:pt x="629" y="25"/>
                  </a:lnTo>
                  <a:lnTo>
                    <a:pt x="631" y="23"/>
                  </a:lnTo>
                  <a:lnTo>
                    <a:pt x="632" y="19"/>
                  </a:lnTo>
                  <a:lnTo>
                    <a:pt x="632" y="16"/>
                  </a:lnTo>
                  <a:lnTo>
                    <a:pt x="632" y="14"/>
                  </a:lnTo>
                  <a:lnTo>
                    <a:pt x="632" y="11"/>
                  </a:lnTo>
                  <a:lnTo>
                    <a:pt x="631" y="9"/>
                  </a:lnTo>
                  <a:lnTo>
                    <a:pt x="629" y="5"/>
                  </a:lnTo>
                  <a:lnTo>
                    <a:pt x="627" y="3"/>
                  </a:lnTo>
                  <a:lnTo>
                    <a:pt x="625" y="2"/>
                  </a:lnTo>
                  <a:lnTo>
                    <a:pt x="621" y="1"/>
                  </a:lnTo>
                  <a:lnTo>
                    <a:pt x="619" y="0"/>
                  </a:lnTo>
                  <a:lnTo>
                    <a:pt x="616" y="0"/>
                  </a:lnTo>
                  <a:lnTo>
                    <a:pt x="613" y="1"/>
                  </a:lnTo>
                  <a:lnTo>
                    <a:pt x="611" y="2"/>
                  </a:lnTo>
                  <a:lnTo>
                    <a:pt x="607" y="3"/>
                  </a:lnTo>
                  <a:lnTo>
                    <a:pt x="605" y="5"/>
                  </a:lnTo>
                  <a:lnTo>
                    <a:pt x="481" y="159"/>
                  </a:lnTo>
                  <a:lnTo>
                    <a:pt x="418" y="95"/>
                  </a:lnTo>
                  <a:lnTo>
                    <a:pt x="415" y="93"/>
                  </a:lnTo>
                  <a:lnTo>
                    <a:pt x="412" y="91"/>
                  </a:lnTo>
                  <a:lnTo>
                    <a:pt x="409" y="91"/>
                  </a:lnTo>
                  <a:lnTo>
                    <a:pt x="407" y="90"/>
                  </a:lnTo>
                  <a:lnTo>
                    <a:pt x="404" y="91"/>
                  </a:lnTo>
                  <a:lnTo>
                    <a:pt x="400" y="91"/>
                  </a:lnTo>
                  <a:lnTo>
                    <a:pt x="398" y="93"/>
                  </a:lnTo>
                  <a:lnTo>
                    <a:pt x="396" y="95"/>
                  </a:lnTo>
                  <a:lnTo>
                    <a:pt x="307" y="185"/>
                  </a:lnTo>
                  <a:lnTo>
                    <a:pt x="249" y="42"/>
                  </a:lnTo>
                  <a:lnTo>
                    <a:pt x="247" y="39"/>
                  </a:lnTo>
                  <a:lnTo>
                    <a:pt x="244" y="36"/>
                  </a:lnTo>
                  <a:lnTo>
                    <a:pt x="242" y="34"/>
                  </a:lnTo>
                  <a:lnTo>
                    <a:pt x="237" y="33"/>
                  </a:lnTo>
                  <a:lnTo>
                    <a:pt x="234" y="33"/>
                  </a:lnTo>
                  <a:lnTo>
                    <a:pt x="230" y="33"/>
                  </a:lnTo>
                  <a:lnTo>
                    <a:pt x="227" y="35"/>
                  </a:lnTo>
                  <a:lnTo>
                    <a:pt x="224" y="38"/>
                  </a:lnTo>
                  <a:lnTo>
                    <a:pt x="144" y="121"/>
                  </a:lnTo>
                  <a:lnTo>
                    <a:pt x="15" y="121"/>
                  </a:lnTo>
                  <a:lnTo>
                    <a:pt x="12" y="121"/>
                  </a:lnTo>
                  <a:lnTo>
                    <a:pt x="9" y="122"/>
                  </a:lnTo>
                  <a:lnTo>
                    <a:pt x="7" y="123"/>
                  </a:lnTo>
                  <a:lnTo>
                    <a:pt x="5" y="126"/>
                  </a:lnTo>
                  <a:lnTo>
                    <a:pt x="3" y="128"/>
                  </a:lnTo>
                  <a:lnTo>
                    <a:pt x="2" y="130"/>
                  </a:lnTo>
                  <a:lnTo>
                    <a:pt x="0" y="133"/>
                  </a:lnTo>
                  <a:lnTo>
                    <a:pt x="0" y="136"/>
                  </a:lnTo>
                  <a:lnTo>
                    <a:pt x="0" y="138"/>
                  </a:lnTo>
                  <a:lnTo>
                    <a:pt x="2" y="142"/>
                  </a:lnTo>
                  <a:lnTo>
                    <a:pt x="3" y="144"/>
                  </a:lnTo>
                  <a:lnTo>
                    <a:pt x="5" y="146"/>
                  </a:lnTo>
                  <a:lnTo>
                    <a:pt x="7" y="148"/>
                  </a:lnTo>
                  <a:lnTo>
                    <a:pt x="9" y="150"/>
                  </a:lnTo>
                  <a:lnTo>
                    <a:pt x="12" y="150"/>
                  </a:lnTo>
                  <a:lnTo>
                    <a:pt x="15" y="151"/>
                  </a:lnTo>
                  <a:lnTo>
                    <a:pt x="15" y="15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443" name="CustomShape 14"/>
          <p:cNvSpPr/>
          <p:nvPr/>
        </p:nvSpPr>
        <p:spPr>
          <a:xfrm>
            <a:off x="4678560" y="3063240"/>
            <a:ext cx="973800" cy="9738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444" name="Group 15"/>
          <p:cNvGrpSpPr/>
          <p:nvPr/>
        </p:nvGrpSpPr>
        <p:grpSpPr>
          <a:xfrm>
            <a:off x="1293480" y="3399120"/>
            <a:ext cx="301680" cy="301680"/>
            <a:chOff x="1293480" y="3399120"/>
            <a:chExt cx="301680" cy="301680"/>
          </a:xfrm>
        </p:grpSpPr>
        <p:sp>
          <p:nvSpPr>
            <p:cNvPr id="445" name="CustomShape 16"/>
            <p:cNvSpPr/>
            <p:nvPr/>
          </p:nvSpPr>
          <p:spPr>
            <a:xfrm>
              <a:off x="1423080" y="3667680"/>
              <a:ext cx="43920" cy="10800"/>
            </a:xfrm>
            <a:custGeom>
              <a:avLst/>
              <a:gdLst/>
              <a:ahLst/>
              <a:rect l="l" t="t" r="r" b="b"/>
              <a:pathLst>
                <a:path w="120" h="29">
                  <a:moveTo>
                    <a:pt x="105" y="0"/>
                  </a:moveTo>
                  <a:lnTo>
                    <a:pt x="14" y="0"/>
                  </a:lnTo>
                  <a:lnTo>
                    <a:pt x="8" y="1"/>
                  </a:lnTo>
                  <a:lnTo>
                    <a:pt x="3" y="4"/>
                  </a:lnTo>
                  <a:lnTo>
                    <a:pt x="1" y="9"/>
                  </a:lnTo>
                  <a:lnTo>
                    <a:pt x="0" y="15"/>
                  </a:lnTo>
                  <a:lnTo>
                    <a:pt x="1" y="21"/>
                  </a:lnTo>
                  <a:lnTo>
                    <a:pt x="3" y="26"/>
                  </a:lnTo>
                  <a:lnTo>
                    <a:pt x="8" y="28"/>
                  </a:lnTo>
                  <a:lnTo>
                    <a:pt x="14" y="29"/>
                  </a:lnTo>
                  <a:lnTo>
                    <a:pt x="105" y="29"/>
                  </a:lnTo>
                  <a:lnTo>
                    <a:pt x="111" y="28"/>
                  </a:lnTo>
                  <a:lnTo>
                    <a:pt x="116" y="26"/>
                  </a:lnTo>
                  <a:lnTo>
                    <a:pt x="118" y="21"/>
                  </a:lnTo>
                  <a:lnTo>
                    <a:pt x="120" y="15"/>
                  </a:lnTo>
                  <a:lnTo>
                    <a:pt x="118" y="9"/>
                  </a:lnTo>
                  <a:lnTo>
                    <a:pt x="116" y="4"/>
                  </a:lnTo>
                  <a:lnTo>
                    <a:pt x="111" y="1"/>
                  </a:lnTo>
                  <a:lnTo>
                    <a:pt x="105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46" name="CustomShape 17"/>
            <p:cNvSpPr/>
            <p:nvPr/>
          </p:nvSpPr>
          <p:spPr>
            <a:xfrm>
              <a:off x="1434240" y="3690000"/>
              <a:ext cx="21960" cy="10800"/>
            </a:xfrm>
            <a:custGeom>
              <a:avLst/>
              <a:gdLst/>
              <a:ahLst/>
              <a:rect l="l" t="t" r="r" b="b"/>
              <a:pathLst>
                <a:path w="61" h="30">
                  <a:moveTo>
                    <a:pt x="45" y="0"/>
                  </a:moveTo>
                  <a:lnTo>
                    <a:pt x="16" y="0"/>
                  </a:lnTo>
                  <a:lnTo>
                    <a:pt x="10" y="1"/>
                  </a:lnTo>
                  <a:lnTo>
                    <a:pt x="5" y="5"/>
                  </a:lnTo>
                  <a:lnTo>
                    <a:pt x="1" y="8"/>
                  </a:lnTo>
                  <a:lnTo>
                    <a:pt x="0" y="14"/>
                  </a:lnTo>
                  <a:lnTo>
                    <a:pt x="1" y="21"/>
                  </a:lnTo>
                  <a:lnTo>
                    <a:pt x="5" y="25"/>
                  </a:lnTo>
                  <a:lnTo>
                    <a:pt x="10" y="29"/>
                  </a:lnTo>
                  <a:lnTo>
                    <a:pt x="16" y="30"/>
                  </a:lnTo>
                  <a:lnTo>
                    <a:pt x="45" y="30"/>
                  </a:lnTo>
                  <a:lnTo>
                    <a:pt x="51" y="29"/>
                  </a:lnTo>
                  <a:lnTo>
                    <a:pt x="56" y="25"/>
                  </a:lnTo>
                  <a:lnTo>
                    <a:pt x="60" y="21"/>
                  </a:lnTo>
                  <a:lnTo>
                    <a:pt x="61" y="14"/>
                  </a:lnTo>
                  <a:lnTo>
                    <a:pt x="60" y="8"/>
                  </a:lnTo>
                  <a:lnTo>
                    <a:pt x="56" y="5"/>
                  </a:lnTo>
                  <a:lnTo>
                    <a:pt x="51" y="1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47" name="CustomShape 18"/>
            <p:cNvSpPr/>
            <p:nvPr/>
          </p:nvSpPr>
          <p:spPr>
            <a:xfrm>
              <a:off x="1351080" y="3449160"/>
              <a:ext cx="188640" cy="207000"/>
            </a:xfrm>
            <a:custGeom>
              <a:avLst/>
              <a:gdLst/>
              <a:ahLst/>
              <a:rect l="l" t="t" r="r" b="b"/>
              <a:pathLst>
                <a:path w="511" h="556">
                  <a:moveTo>
                    <a:pt x="256" y="0"/>
                  </a:moveTo>
                  <a:lnTo>
                    <a:pt x="242" y="1"/>
                  </a:lnTo>
                  <a:lnTo>
                    <a:pt x="230" y="1"/>
                  </a:lnTo>
                  <a:lnTo>
                    <a:pt x="217" y="3"/>
                  </a:lnTo>
                  <a:lnTo>
                    <a:pt x="204" y="6"/>
                  </a:lnTo>
                  <a:lnTo>
                    <a:pt x="192" y="8"/>
                  </a:lnTo>
                  <a:lnTo>
                    <a:pt x="180" y="12"/>
                  </a:lnTo>
                  <a:lnTo>
                    <a:pt x="168" y="15"/>
                  </a:lnTo>
                  <a:lnTo>
                    <a:pt x="157" y="20"/>
                  </a:lnTo>
                  <a:lnTo>
                    <a:pt x="134" y="31"/>
                  </a:lnTo>
                  <a:lnTo>
                    <a:pt x="113" y="44"/>
                  </a:lnTo>
                  <a:lnTo>
                    <a:pt x="93" y="58"/>
                  </a:lnTo>
                  <a:lnTo>
                    <a:pt x="75" y="75"/>
                  </a:lnTo>
                  <a:lnTo>
                    <a:pt x="59" y="94"/>
                  </a:lnTo>
                  <a:lnTo>
                    <a:pt x="43" y="113"/>
                  </a:lnTo>
                  <a:lnTo>
                    <a:pt x="31" y="134"/>
                  </a:lnTo>
                  <a:lnTo>
                    <a:pt x="20" y="156"/>
                  </a:lnTo>
                  <a:lnTo>
                    <a:pt x="15" y="168"/>
                  </a:lnTo>
                  <a:lnTo>
                    <a:pt x="11" y="179"/>
                  </a:lnTo>
                  <a:lnTo>
                    <a:pt x="8" y="191"/>
                  </a:lnTo>
                  <a:lnTo>
                    <a:pt x="5" y="205"/>
                  </a:lnTo>
                  <a:lnTo>
                    <a:pt x="3" y="217"/>
                  </a:lnTo>
                  <a:lnTo>
                    <a:pt x="2" y="229"/>
                  </a:lnTo>
                  <a:lnTo>
                    <a:pt x="0" y="243"/>
                  </a:lnTo>
                  <a:lnTo>
                    <a:pt x="0" y="256"/>
                  </a:lnTo>
                  <a:lnTo>
                    <a:pt x="0" y="277"/>
                  </a:lnTo>
                  <a:lnTo>
                    <a:pt x="3" y="298"/>
                  </a:lnTo>
                  <a:lnTo>
                    <a:pt x="8" y="317"/>
                  </a:lnTo>
                  <a:lnTo>
                    <a:pt x="13" y="337"/>
                  </a:lnTo>
                  <a:lnTo>
                    <a:pt x="20" y="355"/>
                  </a:lnTo>
                  <a:lnTo>
                    <a:pt x="28" y="373"/>
                  </a:lnTo>
                  <a:lnTo>
                    <a:pt x="39" y="392"/>
                  </a:lnTo>
                  <a:lnTo>
                    <a:pt x="50" y="407"/>
                  </a:lnTo>
                  <a:lnTo>
                    <a:pt x="63" y="423"/>
                  </a:lnTo>
                  <a:lnTo>
                    <a:pt x="76" y="438"/>
                  </a:lnTo>
                  <a:lnTo>
                    <a:pt x="91" y="451"/>
                  </a:lnTo>
                  <a:lnTo>
                    <a:pt x="107" y="464"/>
                  </a:lnTo>
                  <a:lnTo>
                    <a:pt x="124" y="475"/>
                  </a:lnTo>
                  <a:lnTo>
                    <a:pt x="142" y="484"/>
                  </a:lnTo>
                  <a:lnTo>
                    <a:pt x="160" y="493"/>
                  </a:lnTo>
                  <a:lnTo>
                    <a:pt x="180" y="500"/>
                  </a:lnTo>
                  <a:lnTo>
                    <a:pt x="180" y="542"/>
                  </a:lnTo>
                  <a:lnTo>
                    <a:pt x="181" y="547"/>
                  </a:lnTo>
                  <a:lnTo>
                    <a:pt x="185" y="552"/>
                  </a:lnTo>
                  <a:lnTo>
                    <a:pt x="190" y="555"/>
                  </a:lnTo>
                  <a:lnTo>
                    <a:pt x="196" y="556"/>
                  </a:lnTo>
                  <a:lnTo>
                    <a:pt x="316" y="556"/>
                  </a:lnTo>
                  <a:lnTo>
                    <a:pt x="322" y="555"/>
                  </a:lnTo>
                  <a:lnTo>
                    <a:pt x="327" y="552"/>
                  </a:lnTo>
                  <a:lnTo>
                    <a:pt x="330" y="547"/>
                  </a:lnTo>
                  <a:lnTo>
                    <a:pt x="331" y="542"/>
                  </a:lnTo>
                  <a:lnTo>
                    <a:pt x="331" y="500"/>
                  </a:lnTo>
                  <a:lnTo>
                    <a:pt x="351" y="493"/>
                  </a:lnTo>
                  <a:lnTo>
                    <a:pt x="369" y="484"/>
                  </a:lnTo>
                  <a:lnTo>
                    <a:pt x="388" y="475"/>
                  </a:lnTo>
                  <a:lnTo>
                    <a:pt x="405" y="464"/>
                  </a:lnTo>
                  <a:lnTo>
                    <a:pt x="421" y="451"/>
                  </a:lnTo>
                  <a:lnTo>
                    <a:pt x="435" y="438"/>
                  </a:lnTo>
                  <a:lnTo>
                    <a:pt x="449" y="423"/>
                  </a:lnTo>
                  <a:lnTo>
                    <a:pt x="461" y="407"/>
                  </a:lnTo>
                  <a:lnTo>
                    <a:pt x="473" y="392"/>
                  </a:lnTo>
                  <a:lnTo>
                    <a:pt x="483" y="373"/>
                  </a:lnTo>
                  <a:lnTo>
                    <a:pt x="491" y="355"/>
                  </a:lnTo>
                  <a:lnTo>
                    <a:pt x="499" y="337"/>
                  </a:lnTo>
                  <a:lnTo>
                    <a:pt x="504" y="317"/>
                  </a:lnTo>
                  <a:lnTo>
                    <a:pt x="508" y="298"/>
                  </a:lnTo>
                  <a:lnTo>
                    <a:pt x="511" y="277"/>
                  </a:lnTo>
                  <a:lnTo>
                    <a:pt x="511" y="256"/>
                  </a:lnTo>
                  <a:lnTo>
                    <a:pt x="511" y="243"/>
                  </a:lnTo>
                  <a:lnTo>
                    <a:pt x="510" y="229"/>
                  </a:lnTo>
                  <a:lnTo>
                    <a:pt x="508" y="217"/>
                  </a:lnTo>
                  <a:lnTo>
                    <a:pt x="506" y="205"/>
                  </a:lnTo>
                  <a:lnTo>
                    <a:pt x="504" y="191"/>
                  </a:lnTo>
                  <a:lnTo>
                    <a:pt x="500" y="179"/>
                  </a:lnTo>
                  <a:lnTo>
                    <a:pt x="496" y="168"/>
                  </a:lnTo>
                  <a:lnTo>
                    <a:pt x="491" y="156"/>
                  </a:lnTo>
                  <a:lnTo>
                    <a:pt x="480" y="134"/>
                  </a:lnTo>
                  <a:lnTo>
                    <a:pt x="468" y="113"/>
                  </a:lnTo>
                  <a:lnTo>
                    <a:pt x="452" y="94"/>
                  </a:lnTo>
                  <a:lnTo>
                    <a:pt x="436" y="75"/>
                  </a:lnTo>
                  <a:lnTo>
                    <a:pt x="418" y="58"/>
                  </a:lnTo>
                  <a:lnTo>
                    <a:pt x="399" y="44"/>
                  </a:lnTo>
                  <a:lnTo>
                    <a:pt x="378" y="31"/>
                  </a:lnTo>
                  <a:lnTo>
                    <a:pt x="355" y="20"/>
                  </a:lnTo>
                  <a:lnTo>
                    <a:pt x="344" y="15"/>
                  </a:lnTo>
                  <a:lnTo>
                    <a:pt x="331" y="12"/>
                  </a:lnTo>
                  <a:lnTo>
                    <a:pt x="319" y="8"/>
                  </a:lnTo>
                  <a:lnTo>
                    <a:pt x="307" y="6"/>
                  </a:lnTo>
                  <a:lnTo>
                    <a:pt x="295" y="3"/>
                  </a:lnTo>
                  <a:lnTo>
                    <a:pt x="281" y="1"/>
                  </a:lnTo>
                  <a:lnTo>
                    <a:pt x="269" y="1"/>
                  </a:lnTo>
                  <a:lnTo>
                    <a:pt x="25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48" name="CustomShape 19"/>
            <p:cNvSpPr/>
            <p:nvPr/>
          </p:nvSpPr>
          <p:spPr>
            <a:xfrm>
              <a:off x="1293480" y="3532680"/>
              <a:ext cx="33120" cy="12600"/>
            </a:xfrm>
            <a:custGeom>
              <a:avLst/>
              <a:gdLst/>
              <a:ahLst/>
              <a:rect l="l" t="t" r="r" b="b"/>
              <a:pathLst>
                <a:path w="90" h="31">
                  <a:moveTo>
                    <a:pt x="76" y="0"/>
                  </a:moveTo>
                  <a:lnTo>
                    <a:pt x="16" y="0"/>
                  </a:lnTo>
                  <a:lnTo>
                    <a:pt x="10" y="2"/>
                  </a:lnTo>
                  <a:lnTo>
                    <a:pt x="5" y="5"/>
                  </a:lnTo>
                  <a:lnTo>
                    <a:pt x="1" y="10"/>
                  </a:lnTo>
                  <a:lnTo>
                    <a:pt x="0" y="15"/>
                  </a:lnTo>
                  <a:lnTo>
                    <a:pt x="1" y="21"/>
                  </a:lnTo>
                  <a:lnTo>
                    <a:pt x="5" y="26"/>
                  </a:lnTo>
                  <a:lnTo>
                    <a:pt x="10" y="30"/>
                  </a:lnTo>
                  <a:lnTo>
                    <a:pt x="16" y="31"/>
                  </a:lnTo>
                  <a:lnTo>
                    <a:pt x="76" y="31"/>
                  </a:lnTo>
                  <a:lnTo>
                    <a:pt x="82" y="30"/>
                  </a:lnTo>
                  <a:lnTo>
                    <a:pt x="87" y="26"/>
                  </a:lnTo>
                  <a:lnTo>
                    <a:pt x="89" y="21"/>
                  </a:lnTo>
                  <a:lnTo>
                    <a:pt x="90" y="15"/>
                  </a:lnTo>
                  <a:lnTo>
                    <a:pt x="89" y="10"/>
                  </a:lnTo>
                  <a:lnTo>
                    <a:pt x="87" y="5"/>
                  </a:lnTo>
                  <a:lnTo>
                    <a:pt x="82" y="2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49" name="CustomShape 20"/>
            <p:cNvSpPr/>
            <p:nvPr/>
          </p:nvSpPr>
          <p:spPr>
            <a:xfrm>
              <a:off x="1326960" y="3432600"/>
              <a:ext cx="40320" cy="40320"/>
            </a:xfrm>
            <a:custGeom>
              <a:avLst/>
              <a:gdLst/>
              <a:ahLst/>
              <a:rect l="l" t="t" r="r" b="b"/>
              <a:pathLst>
                <a:path w="107" h="107">
                  <a:moveTo>
                    <a:pt x="91" y="107"/>
                  </a:moveTo>
                  <a:lnTo>
                    <a:pt x="97" y="105"/>
                  </a:lnTo>
                  <a:lnTo>
                    <a:pt x="102" y="102"/>
                  </a:lnTo>
                  <a:lnTo>
                    <a:pt x="105" y="97"/>
                  </a:lnTo>
                  <a:lnTo>
                    <a:pt x="107" y="91"/>
                  </a:lnTo>
                  <a:lnTo>
                    <a:pt x="105" y="86"/>
                  </a:lnTo>
                  <a:lnTo>
                    <a:pt x="102" y="81"/>
                  </a:lnTo>
                  <a:lnTo>
                    <a:pt x="26" y="5"/>
                  </a:lnTo>
                  <a:lnTo>
                    <a:pt x="21" y="2"/>
                  </a:lnTo>
                  <a:lnTo>
                    <a:pt x="16" y="0"/>
                  </a:lnTo>
                  <a:lnTo>
                    <a:pt x="10" y="2"/>
                  </a:lnTo>
                  <a:lnTo>
                    <a:pt x="5" y="5"/>
                  </a:lnTo>
                  <a:lnTo>
                    <a:pt x="2" y="10"/>
                  </a:lnTo>
                  <a:lnTo>
                    <a:pt x="0" y="16"/>
                  </a:lnTo>
                  <a:lnTo>
                    <a:pt x="2" y="21"/>
                  </a:lnTo>
                  <a:lnTo>
                    <a:pt x="5" y="26"/>
                  </a:lnTo>
                  <a:lnTo>
                    <a:pt x="81" y="102"/>
                  </a:lnTo>
                  <a:lnTo>
                    <a:pt x="86" y="105"/>
                  </a:lnTo>
                  <a:lnTo>
                    <a:pt x="91" y="107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50" name="CustomShape 21"/>
            <p:cNvSpPr/>
            <p:nvPr/>
          </p:nvSpPr>
          <p:spPr>
            <a:xfrm>
              <a:off x="1440000" y="3399120"/>
              <a:ext cx="10800" cy="33120"/>
            </a:xfrm>
            <a:custGeom>
              <a:avLst/>
              <a:gdLst/>
              <a:ahLst/>
              <a:rect l="l" t="t" r="r" b="b"/>
              <a:pathLst>
                <a:path w="29" h="90">
                  <a:moveTo>
                    <a:pt x="15" y="90"/>
                  </a:moveTo>
                  <a:lnTo>
                    <a:pt x="21" y="89"/>
                  </a:lnTo>
                  <a:lnTo>
                    <a:pt x="26" y="87"/>
                  </a:lnTo>
                  <a:lnTo>
                    <a:pt x="28" y="82"/>
                  </a:lnTo>
                  <a:lnTo>
                    <a:pt x="29" y="76"/>
                  </a:lnTo>
                  <a:lnTo>
                    <a:pt x="29" y="16"/>
                  </a:lnTo>
                  <a:lnTo>
                    <a:pt x="28" y="10"/>
                  </a:lnTo>
                  <a:lnTo>
                    <a:pt x="26" y="5"/>
                  </a:lnTo>
                  <a:lnTo>
                    <a:pt x="21" y="1"/>
                  </a:lnTo>
                  <a:lnTo>
                    <a:pt x="15" y="0"/>
                  </a:lnTo>
                  <a:lnTo>
                    <a:pt x="9" y="1"/>
                  </a:lnTo>
                  <a:lnTo>
                    <a:pt x="4" y="5"/>
                  </a:lnTo>
                  <a:lnTo>
                    <a:pt x="1" y="10"/>
                  </a:lnTo>
                  <a:lnTo>
                    <a:pt x="0" y="16"/>
                  </a:lnTo>
                  <a:lnTo>
                    <a:pt x="0" y="76"/>
                  </a:lnTo>
                  <a:lnTo>
                    <a:pt x="1" y="82"/>
                  </a:lnTo>
                  <a:lnTo>
                    <a:pt x="4" y="87"/>
                  </a:lnTo>
                  <a:lnTo>
                    <a:pt x="9" y="89"/>
                  </a:lnTo>
                  <a:lnTo>
                    <a:pt x="15" y="9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51" name="CustomShape 22"/>
            <p:cNvSpPr/>
            <p:nvPr/>
          </p:nvSpPr>
          <p:spPr>
            <a:xfrm>
              <a:off x="1523160" y="3432600"/>
              <a:ext cx="38520" cy="40320"/>
            </a:xfrm>
            <a:custGeom>
              <a:avLst/>
              <a:gdLst/>
              <a:ahLst/>
              <a:rect l="l" t="t" r="r" b="b"/>
              <a:pathLst>
                <a:path w="106" h="107">
                  <a:moveTo>
                    <a:pt x="101" y="5"/>
                  </a:moveTo>
                  <a:lnTo>
                    <a:pt x="96" y="2"/>
                  </a:lnTo>
                  <a:lnTo>
                    <a:pt x="90" y="0"/>
                  </a:lnTo>
                  <a:lnTo>
                    <a:pt x="85" y="2"/>
                  </a:lnTo>
                  <a:lnTo>
                    <a:pt x="80" y="5"/>
                  </a:lnTo>
                  <a:lnTo>
                    <a:pt x="5" y="80"/>
                  </a:lnTo>
                  <a:lnTo>
                    <a:pt x="1" y="86"/>
                  </a:lnTo>
                  <a:lnTo>
                    <a:pt x="0" y="91"/>
                  </a:lnTo>
                  <a:lnTo>
                    <a:pt x="1" y="97"/>
                  </a:lnTo>
                  <a:lnTo>
                    <a:pt x="5" y="102"/>
                  </a:lnTo>
                  <a:lnTo>
                    <a:pt x="10" y="105"/>
                  </a:lnTo>
                  <a:lnTo>
                    <a:pt x="16" y="107"/>
                  </a:lnTo>
                  <a:lnTo>
                    <a:pt x="21" y="105"/>
                  </a:lnTo>
                  <a:lnTo>
                    <a:pt x="25" y="102"/>
                  </a:lnTo>
                  <a:lnTo>
                    <a:pt x="101" y="26"/>
                  </a:lnTo>
                  <a:lnTo>
                    <a:pt x="105" y="21"/>
                  </a:lnTo>
                  <a:lnTo>
                    <a:pt x="106" y="16"/>
                  </a:lnTo>
                  <a:lnTo>
                    <a:pt x="105" y="10"/>
                  </a:lnTo>
                  <a:lnTo>
                    <a:pt x="101" y="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52" name="CustomShape 23"/>
            <p:cNvSpPr/>
            <p:nvPr/>
          </p:nvSpPr>
          <p:spPr>
            <a:xfrm>
              <a:off x="1562040" y="3532680"/>
              <a:ext cx="33120" cy="12600"/>
            </a:xfrm>
            <a:custGeom>
              <a:avLst/>
              <a:gdLst/>
              <a:ahLst/>
              <a:rect l="l" t="t" r="r" b="b"/>
              <a:pathLst>
                <a:path w="90" h="31">
                  <a:moveTo>
                    <a:pt x="75" y="0"/>
                  </a:moveTo>
                  <a:lnTo>
                    <a:pt x="15" y="0"/>
                  </a:lnTo>
                  <a:lnTo>
                    <a:pt x="9" y="2"/>
                  </a:lnTo>
                  <a:lnTo>
                    <a:pt x="4" y="5"/>
                  </a:lnTo>
                  <a:lnTo>
                    <a:pt x="1" y="10"/>
                  </a:lnTo>
                  <a:lnTo>
                    <a:pt x="0" y="15"/>
                  </a:lnTo>
                  <a:lnTo>
                    <a:pt x="1" y="21"/>
                  </a:lnTo>
                  <a:lnTo>
                    <a:pt x="4" y="26"/>
                  </a:lnTo>
                  <a:lnTo>
                    <a:pt x="9" y="30"/>
                  </a:lnTo>
                  <a:lnTo>
                    <a:pt x="15" y="31"/>
                  </a:lnTo>
                  <a:lnTo>
                    <a:pt x="75" y="31"/>
                  </a:lnTo>
                  <a:lnTo>
                    <a:pt x="81" y="30"/>
                  </a:lnTo>
                  <a:lnTo>
                    <a:pt x="86" y="26"/>
                  </a:lnTo>
                  <a:lnTo>
                    <a:pt x="89" y="21"/>
                  </a:lnTo>
                  <a:lnTo>
                    <a:pt x="90" y="15"/>
                  </a:lnTo>
                  <a:lnTo>
                    <a:pt x="89" y="10"/>
                  </a:lnTo>
                  <a:lnTo>
                    <a:pt x="86" y="5"/>
                  </a:lnTo>
                  <a:lnTo>
                    <a:pt x="81" y="2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grpSp>
        <p:nvGrpSpPr>
          <p:cNvPr id="453" name="Group 24"/>
          <p:cNvGrpSpPr/>
          <p:nvPr/>
        </p:nvGrpSpPr>
        <p:grpSpPr>
          <a:xfrm>
            <a:off x="8763120" y="3392280"/>
            <a:ext cx="246960" cy="315720"/>
            <a:chOff x="8763120" y="3392280"/>
            <a:chExt cx="246960" cy="315720"/>
          </a:xfrm>
        </p:grpSpPr>
        <p:sp>
          <p:nvSpPr>
            <p:cNvPr id="454" name="CustomShape 25"/>
            <p:cNvSpPr/>
            <p:nvPr/>
          </p:nvSpPr>
          <p:spPr>
            <a:xfrm>
              <a:off x="8778960" y="3539880"/>
              <a:ext cx="231120" cy="168120"/>
            </a:xfrm>
            <a:custGeom>
              <a:avLst/>
              <a:gdLst/>
              <a:ahLst/>
              <a:rect l="l" t="t" r="r" b="b"/>
              <a:pathLst>
                <a:path w="663" h="482">
                  <a:moveTo>
                    <a:pt x="542" y="241"/>
                  </a:moveTo>
                  <a:lnTo>
                    <a:pt x="512" y="241"/>
                  </a:lnTo>
                  <a:lnTo>
                    <a:pt x="512" y="61"/>
                  </a:lnTo>
                  <a:lnTo>
                    <a:pt x="542" y="61"/>
                  </a:lnTo>
                  <a:lnTo>
                    <a:pt x="552" y="61"/>
                  </a:lnTo>
                  <a:lnTo>
                    <a:pt x="561" y="62"/>
                  </a:lnTo>
                  <a:lnTo>
                    <a:pt x="570" y="64"/>
                  </a:lnTo>
                  <a:lnTo>
                    <a:pt x="578" y="68"/>
                  </a:lnTo>
                  <a:lnTo>
                    <a:pt x="586" y="71"/>
                  </a:lnTo>
                  <a:lnTo>
                    <a:pt x="594" y="75"/>
                  </a:lnTo>
                  <a:lnTo>
                    <a:pt x="601" y="80"/>
                  </a:lnTo>
                  <a:lnTo>
                    <a:pt x="608" y="86"/>
                  </a:lnTo>
                  <a:lnTo>
                    <a:pt x="613" y="92"/>
                  </a:lnTo>
                  <a:lnTo>
                    <a:pt x="618" y="99"/>
                  </a:lnTo>
                  <a:lnTo>
                    <a:pt x="622" y="106"/>
                  </a:lnTo>
                  <a:lnTo>
                    <a:pt x="626" y="114"/>
                  </a:lnTo>
                  <a:lnTo>
                    <a:pt x="629" y="123"/>
                  </a:lnTo>
                  <a:lnTo>
                    <a:pt x="630" y="132"/>
                  </a:lnTo>
                  <a:lnTo>
                    <a:pt x="632" y="141"/>
                  </a:lnTo>
                  <a:lnTo>
                    <a:pt x="632" y="151"/>
                  </a:lnTo>
                  <a:lnTo>
                    <a:pt x="632" y="160"/>
                  </a:lnTo>
                  <a:lnTo>
                    <a:pt x="630" y="170"/>
                  </a:lnTo>
                  <a:lnTo>
                    <a:pt x="629" y="179"/>
                  </a:lnTo>
                  <a:lnTo>
                    <a:pt x="626" y="187"/>
                  </a:lnTo>
                  <a:lnTo>
                    <a:pt x="622" y="195"/>
                  </a:lnTo>
                  <a:lnTo>
                    <a:pt x="618" y="203"/>
                  </a:lnTo>
                  <a:lnTo>
                    <a:pt x="613" y="210"/>
                  </a:lnTo>
                  <a:lnTo>
                    <a:pt x="608" y="215"/>
                  </a:lnTo>
                  <a:lnTo>
                    <a:pt x="601" y="221"/>
                  </a:lnTo>
                  <a:lnTo>
                    <a:pt x="594" y="227"/>
                  </a:lnTo>
                  <a:lnTo>
                    <a:pt x="586" y="231"/>
                  </a:lnTo>
                  <a:lnTo>
                    <a:pt x="578" y="235"/>
                  </a:lnTo>
                  <a:lnTo>
                    <a:pt x="570" y="237"/>
                  </a:lnTo>
                  <a:lnTo>
                    <a:pt x="561" y="239"/>
                  </a:lnTo>
                  <a:lnTo>
                    <a:pt x="552" y="240"/>
                  </a:lnTo>
                  <a:lnTo>
                    <a:pt x="542" y="241"/>
                  </a:lnTo>
                  <a:lnTo>
                    <a:pt x="542" y="241"/>
                  </a:lnTo>
                  <a:close/>
                  <a:moveTo>
                    <a:pt x="542" y="30"/>
                  </a:moveTo>
                  <a:lnTo>
                    <a:pt x="512" y="30"/>
                  </a:lnTo>
                  <a:lnTo>
                    <a:pt x="512" y="16"/>
                  </a:lnTo>
                  <a:lnTo>
                    <a:pt x="512" y="12"/>
                  </a:lnTo>
                  <a:lnTo>
                    <a:pt x="510" y="10"/>
                  </a:lnTo>
                  <a:lnTo>
                    <a:pt x="509" y="7"/>
                  </a:lnTo>
                  <a:lnTo>
                    <a:pt x="507" y="4"/>
                  </a:lnTo>
                  <a:lnTo>
                    <a:pt x="505" y="3"/>
                  </a:lnTo>
                  <a:lnTo>
                    <a:pt x="503" y="1"/>
                  </a:lnTo>
                  <a:lnTo>
                    <a:pt x="500" y="1"/>
                  </a:lnTo>
                  <a:lnTo>
                    <a:pt x="497" y="0"/>
                  </a:lnTo>
                  <a:lnTo>
                    <a:pt x="15" y="0"/>
                  </a:lnTo>
                  <a:lnTo>
                    <a:pt x="12" y="1"/>
                  </a:lnTo>
                  <a:lnTo>
                    <a:pt x="9" y="1"/>
                  </a:lnTo>
                  <a:lnTo>
                    <a:pt x="7" y="3"/>
                  </a:lnTo>
                  <a:lnTo>
                    <a:pt x="4" y="4"/>
                  </a:lnTo>
                  <a:lnTo>
                    <a:pt x="2" y="7"/>
                  </a:lnTo>
                  <a:lnTo>
                    <a:pt x="1" y="10"/>
                  </a:lnTo>
                  <a:lnTo>
                    <a:pt x="0" y="12"/>
                  </a:lnTo>
                  <a:lnTo>
                    <a:pt x="0" y="16"/>
                  </a:lnTo>
                  <a:lnTo>
                    <a:pt x="0" y="392"/>
                  </a:lnTo>
                  <a:lnTo>
                    <a:pt x="0" y="401"/>
                  </a:lnTo>
                  <a:lnTo>
                    <a:pt x="2" y="410"/>
                  </a:lnTo>
                  <a:lnTo>
                    <a:pt x="3" y="419"/>
                  </a:lnTo>
                  <a:lnTo>
                    <a:pt x="7" y="427"/>
                  </a:lnTo>
                  <a:lnTo>
                    <a:pt x="10" y="435"/>
                  </a:lnTo>
                  <a:lnTo>
                    <a:pt x="15" y="442"/>
                  </a:lnTo>
                  <a:lnTo>
                    <a:pt x="20" y="449"/>
                  </a:lnTo>
                  <a:lnTo>
                    <a:pt x="26" y="456"/>
                  </a:lnTo>
                  <a:lnTo>
                    <a:pt x="33" y="462"/>
                  </a:lnTo>
                  <a:lnTo>
                    <a:pt x="39" y="467"/>
                  </a:lnTo>
                  <a:lnTo>
                    <a:pt x="47" y="471"/>
                  </a:lnTo>
                  <a:lnTo>
                    <a:pt x="55" y="475"/>
                  </a:lnTo>
                  <a:lnTo>
                    <a:pt x="63" y="477"/>
                  </a:lnTo>
                  <a:lnTo>
                    <a:pt x="72" y="480"/>
                  </a:lnTo>
                  <a:lnTo>
                    <a:pt x="81" y="482"/>
                  </a:lnTo>
                  <a:lnTo>
                    <a:pt x="90" y="482"/>
                  </a:lnTo>
                  <a:lnTo>
                    <a:pt x="421" y="482"/>
                  </a:lnTo>
                  <a:lnTo>
                    <a:pt x="431" y="482"/>
                  </a:lnTo>
                  <a:lnTo>
                    <a:pt x="440" y="480"/>
                  </a:lnTo>
                  <a:lnTo>
                    <a:pt x="449" y="477"/>
                  </a:lnTo>
                  <a:lnTo>
                    <a:pt x="457" y="475"/>
                  </a:lnTo>
                  <a:lnTo>
                    <a:pt x="465" y="472"/>
                  </a:lnTo>
                  <a:lnTo>
                    <a:pt x="473" y="467"/>
                  </a:lnTo>
                  <a:lnTo>
                    <a:pt x="480" y="462"/>
                  </a:lnTo>
                  <a:lnTo>
                    <a:pt x="486" y="456"/>
                  </a:lnTo>
                  <a:lnTo>
                    <a:pt x="491" y="449"/>
                  </a:lnTo>
                  <a:lnTo>
                    <a:pt x="497" y="442"/>
                  </a:lnTo>
                  <a:lnTo>
                    <a:pt x="501" y="436"/>
                  </a:lnTo>
                  <a:lnTo>
                    <a:pt x="505" y="428"/>
                  </a:lnTo>
                  <a:lnTo>
                    <a:pt x="508" y="419"/>
                  </a:lnTo>
                  <a:lnTo>
                    <a:pt x="510" y="411"/>
                  </a:lnTo>
                  <a:lnTo>
                    <a:pt x="512" y="401"/>
                  </a:lnTo>
                  <a:lnTo>
                    <a:pt x="512" y="392"/>
                  </a:lnTo>
                  <a:lnTo>
                    <a:pt x="512" y="271"/>
                  </a:lnTo>
                  <a:lnTo>
                    <a:pt x="542" y="271"/>
                  </a:lnTo>
                  <a:lnTo>
                    <a:pt x="554" y="271"/>
                  </a:lnTo>
                  <a:lnTo>
                    <a:pt x="567" y="269"/>
                  </a:lnTo>
                  <a:lnTo>
                    <a:pt x="579" y="266"/>
                  </a:lnTo>
                  <a:lnTo>
                    <a:pt x="591" y="262"/>
                  </a:lnTo>
                  <a:lnTo>
                    <a:pt x="601" y="257"/>
                  </a:lnTo>
                  <a:lnTo>
                    <a:pt x="611" y="252"/>
                  </a:lnTo>
                  <a:lnTo>
                    <a:pt x="620" y="245"/>
                  </a:lnTo>
                  <a:lnTo>
                    <a:pt x="628" y="237"/>
                  </a:lnTo>
                  <a:lnTo>
                    <a:pt x="636" y="229"/>
                  </a:lnTo>
                  <a:lnTo>
                    <a:pt x="643" y="220"/>
                  </a:lnTo>
                  <a:lnTo>
                    <a:pt x="648" y="210"/>
                  </a:lnTo>
                  <a:lnTo>
                    <a:pt x="654" y="199"/>
                  </a:lnTo>
                  <a:lnTo>
                    <a:pt x="657" y="187"/>
                  </a:lnTo>
                  <a:lnTo>
                    <a:pt x="661" y="176"/>
                  </a:lnTo>
                  <a:lnTo>
                    <a:pt x="662" y="164"/>
                  </a:lnTo>
                  <a:lnTo>
                    <a:pt x="663" y="151"/>
                  </a:lnTo>
                  <a:lnTo>
                    <a:pt x="662" y="138"/>
                  </a:lnTo>
                  <a:lnTo>
                    <a:pt x="661" y="125"/>
                  </a:lnTo>
                  <a:lnTo>
                    <a:pt x="657" y="114"/>
                  </a:lnTo>
                  <a:lnTo>
                    <a:pt x="654" y="103"/>
                  </a:lnTo>
                  <a:lnTo>
                    <a:pt x="648" y="92"/>
                  </a:lnTo>
                  <a:lnTo>
                    <a:pt x="643" y="82"/>
                  </a:lnTo>
                  <a:lnTo>
                    <a:pt x="636" y="73"/>
                  </a:lnTo>
                  <a:lnTo>
                    <a:pt x="628" y="64"/>
                  </a:lnTo>
                  <a:lnTo>
                    <a:pt x="620" y="56"/>
                  </a:lnTo>
                  <a:lnTo>
                    <a:pt x="611" y="49"/>
                  </a:lnTo>
                  <a:lnTo>
                    <a:pt x="601" y="44"/>
                  </a:lnTo>
                  <a:lnTo>
                    <a:pt x="591" y="39"/>
                  </a:lnTo>
                  <a:lnTo>
                    <a:pt x="579" y="36"/>
                  </a:lnTo>
                  <a:lnTo>
                    <a:pt x="567" y="33"/>
                  </a:lnTo>
                  <a:lnTo>
                    <a:pt x="554" y="31"/>
                  </a:lnTo>
                  <a:lnTo>
                    <a:pt x="542" y="3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55" name="CustomShape 26"/>
            <p:cNvSpPr/>
            <p:nvPr/>
          </p:nvSpPr>
          <p:spPr>
            <a:xfrm>
              <a:off x="8763120" y="3444840"/>
              <a:ext cx="39960" cy="45360"/>
            </a:xfrm>
            <a:custGeom>
              <a:avLst/>
              <a:gdLst/>
              <a:ahLst/>
              <a:rect l="l" t="t" r="r" b="b"/>
              <a:pathLst>
                <a:path w="116" h="132">
                  <a:moveTo>
                    <a:pt x="22" y="2"/>
                  </a:moveTo>
                  <a:lnTo>
                    <a:pt x="18" y="1"/>
                  </a:lnTo>
                  <a:lnTo>
                    <a:pt x="14" y="0"/>
                  </a:lnTo>
                  <a:lnTo>
                    <a:pt x="10" y="1"/>
                  </a:lnTo>
                  <a:lnTo>
                    <a:pt x="7" y="3"/>
                  </a:lnTo>
                  <a:lnTo>
                    <a:pt x="3" y="5"/>
                  </a:lnTo>
                  <a:lnTo>
                    <a:pt x="1" y="9"/>
                  </a:lnTo>
                  <a:lnTo>
                    <a:pt x="0" y="13"/>
                  </a:lnTo>
                  <a:lnTo>
                    <a:pt x="0" y="17"/>
                  </a:lnTo>
                  <a:lnTo>
                    <a:pt x="14" y="132"/>
                  </a:lnTo>
                  <a:lnTo>
                    <a:pt x="116" y="56"/>
                  </a:lnTo>
                  <a:lnTo>
                    <a:pt x="22" y="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56" name="CustomShape 27"/>
            <p:cNvSpPr/>
            <p:nvPr/>
          </p:nvSpPr>
          <p:spPr>
            <a:xfrm>
              <a:off x="8772120" y="3392280"/>
              <a:ext cx="222480" cy="136440"/>
            </a:xfrm>
            <a:custGeom>
              <a:avLst/>
              <a:gdLst/>
              <a:ahLst/>
              <a:rect l="l" t="t" r="r" b="b"/>
              <a:pathLst>
                <a:path w="635" h="391">
                  <a:moveTo>
                    <a:pt x="505" y="147"/>
                  </a:moveTo>
                  <a:lnTo>
                    <a:pt x="510" y="136"/>
                  </a:lnTo>
                  <a:lnTo>
                    <a:pt x="521" y="124"/>
                  </a:lnTo>
                  <a:lnTo>
                    <a:pt x="526" y="117"/>
                  </a:lnTo>
                  <a:lnTo>
                    <a:pt x="532" y="108"/>
                  </a:lnTo>
                  <a:lnTo>
                    <a:pt x="539" y="100"/>
                  </a:lnTo>
                  <a:lnTo>
                    <a:pt x="543" y="90"/>
                  </a:lnTo>
                  <a:lnTo>
                    <a:pt x="548" y="80"/>
                  </a:lnTo>
                  <a:lnTo>
                    <a:pt x="550" y="68"/>
                  </a:lnTo>
                  <a:lnTo>
                    <a:pt x="551" y="56"/>
                  </a:lnTo>
                  <a:lnTo>
                    <a:pt x="550" y="44"/>
                  </a:lnTo>
                  <a:lnTo>
                    <a:pt x="558" y="48"/>
                  </a:lnTo>
                  <a:lnTo>
                    <a:pt x="565" y="54"/>
                  </a:lnTo>
                  <a:lnTo>
                    <a:pt x="571" y="59"/>
                  </a:lnTo>
                  <a:lnTo>
                    <a:pt x="577" y="65"/>
                  </a:lnTo>
                  <a:lnTo>
                    <a:pt x="583" y="72"/>
                  </a:lnTo>
                  <a:lnTo>
                    <a:pt x="587" y="79"/>
                  </a:lnTo>
                  <a:lnTo>
                    <a:pt x="591" y="85"/>
                  </a:lnTo>
                  <a:lnTo>
                    <a:pt x="594" y="93"/>
                  </a:lnTo>
                  <a:lnTo>
                    <a:pt x="600" y="108"/>
                  </a:lnTo>
                  <a:lnTo>
                    <a:pt x="603" y="124"/>
                  </a:lnTo>
                  <a:lnTo>
                    <a:pt x="604" y="138"/>
                  </a:lnTo>
                  <a:lnTo>
                    <a:pt x="603" y="154"/>
                  </a:lnTo>
                  <a:lnTo>
                    <a:pt x="602" y="164"/>
                  </a:lnTo>
                  <a:lnTo>
                    <a:pt x="599" y="175"/>
                  </a:lnTo>
                  <a:lnTo>
                    <a:pt x="594" y="185"/>
                  </a:lnTo>
                  <a:lnTo>
                    <a:pt x="590" y="194"/>
                  </a:lnTo>
                  <a:lnTo>
                    <a:pt x="583" y="202"/>
                  </a:lnTo>
                  <a:lnTo>
                    <a:pt x="575" y="208"/>
                  </a:lnTo>
                  <a:lnTo>
                    <a:pt x="569" y="211"/>
                  </a:lnTo>
                  <a:lnTo>
                    <a:pt x="565" y="212"/>
                  </a:lnTo>
                  <a:lnTo>
                    <a:pt x="559" y="213"/>
                  </a:lnTo>
                  <a:lnTo>
                    <a:pt x="553" y="214"/>
                  </a:lnTo>
                  <a:lnTo>
                    <a:pt x="553" y="214"/>
                  </a:lnTo>
                  <a:lnTo>
                    <a:pt x="548" y="213"/>
                  </a:lnTo>
                  <a:lnTo>
                    <a:pt x="542" y="213"/>
                  </a:lnTo>
                  <a:lnTo>
                    <a:pt x="536" y="211"/>
                  </a:lnTo>
                  <a:lnTo>
                    <a:pt x="530" y="208"/>
                  </a:lnTo>
                  <a:lnTo>
                    <a:pt x="521" y="204"/>
                  </a:lnTo>
                  <a:lnTo>
                    <a:pt x="514" y="198"/>
                  </a:lnTo>
                  <a:lnTo>
                    <a:pt x="507" y="191"/>
                  </a:lnTo>
                  <a:lnTo>
                    <a:pt x="504" y="184"/>
                  </a:lnTo>
                  <a:lnTo>
                    <a:pt x="500" y="175"/>
                  </a:lnTo>
                  <a:lnTo>
                    <a:pt x="500" y="167"/>
                  </a:lnTo>
                  <a:lnTo>
                    <a:pt x="501" y="156"/>
                  </a:lnTo>
                  <a:lnTo>
                    <a:pt x="505" y="147"/>
                  </a:lnTo>
                  <a:close/>
                  <a:moveTo>
                    <a:pt x="62" y="391"/>
                  </a:moveTo>
                  <a:lnTo>
                    <a:pt x="183" y="391"/>
                  </a:lnTo>
                  <a:lnTo>
                    <a:pt x="183" y="391"/>
                  </a:lnTo>
                  <a:lnTo>
                    <a:pt x="183" y="391"/>
                  </a:lnTo>
                  <a:lnTo>
                    <a:pt x="189" y="390"/>
                  </a:lnTo>
                  <a:lnTo>
                    <a:pt x="193" y="387"/>
                  </a:lnTo>
                  <a:lnTo>
                    <a:pt x="196" y="382"/>
                  </a:lnTo>
                  <a:lnTo>
                    <a:pt x="198" y="377"/>
                  </a:lnTo>
                  <a:lnTo>
                    <a:pt x="199" y="382"/>
                  </a:lnTo>
                  <a:lnTo>
                    <a:pt x="202" y="387"/>
                  </a:lnTo>
                  <a:lnTo>
                    <a:pt x="207" y="390"/>
                  </a:lnTo>
                  <a:lnTo>
                    <a:pt x="212" y="391"/>
                  </a:lnTo>
                  <a:lnTo>
                    <a:pt x="393" y="391"/>
                  </a:lnTo>
                  <a:lnTo>
                    <a:pt x="396" y="390"/>
                  </a:lnTo>
                  <a:lnTo>
                    <a:pt x="400" y="389"/>
                  </a:lnTo>
                  <a:lnTo>
                    <a:pt x="403" y="390"/>
                  </a:lnTo>
                  <a:lnTo>
                    <a:pt x="407" y="391"/>
                  </a:lnTo>
                  <a:lnTo>
                    <a:pt x="486" y="391"/>
                  </a:lnTo>
                  <a:lnTo>
                    <a:pt x="489" y="390"/>
                  </a:lnTo>
                  <a:lnTo>
                    <a:pt x="494" y="389"/>
                  </a:lnTo>
                  <a:lnTo>
                    <a:pt x="496" y="386"/>
                  </a:lnTo>
                  <a:lnTo>
                    <a:pt x="499" y="382"/>
                  </a:lnTo>
                  <a:lnTo>
                    <a:pt x="564" y="242"/>
                  </a:lnTo>
                  <a:lnTo>
                    <a:pt x="570" y="241"/>
                  </a:lnTo>
                  <a:lnTo>
                    <a:pt x="577" y="240"/>
                  </a:lnTo>
                  <a:lnTo>
                    <a:pt x="583" y="237"/>
                  </a:lnTo>
                  <a:lnTo>
                    <a:pt x="590" y="234"/>
                  </a:lnTo>
                  <a:lnTo>
                    <a:pt x="595" y="230"/>
                  </a:lnTo>
                  <a:lnTo>
                    <a:pt x="601" y="227"/>
                  </a:lnTo>
                  <a:lnTo>
                    <a:pt x="605" y="221"/>
                  </a:lnTo>
                  <a:lnTo>
                    <a:pt x="610" y="216"/>
                  </a:lnTo>
                  <a:lnTo>
                    <a:pt x="614" y="211"/>
                  </a:lnTo>
                  <a:lnTo>
                    <a:pt x="619" y="204"/>
                  </a:lnTo>
                  <a:lnTo>
                    <a:pt x="622" y="197"/>
                  </a:lnTo>
                  <a:lnTo>
                    <a:pt x="626" y="190"/>
                  </a:lnTo>
                  <a:lnTo>
                    <a:pt x="630" y="175"/>
                  </a:lnTo>
                  <a:lnTo>
                    <a:pt x="634" y="158"/>
                  </a:lnTo>
                  <a:lnTo>
                    <a:pt x="635" y="146"/>
                  </a:lnTo>
                  <a:lnTo>
                    <a:pt x="635" y="134"/>
                  </a:lnTo>
                  <a:lnTo>
                    <a:pt x="634" y="123"/>
                  </a:lnTo>
                  <a:lnTo>
                    <a:pt x="631" y="110"/>
                  </a:lnTo>
                  <a:lnTo>
                    <a:pt x="629" y="99"/>
                  </a:lnTo>
                  <a:lnTo>
                    <a:pt x="625" y="88"/>
                  </a:lnTo>
                  <a:lnTo>
                    <a:pt x="620" y="76"/>
                  </a:lnTo>
                  <a:lnTo>
                    <a:pt x="614" y="65"/>
                  </a:lnTo>
                  <a:lnTo>
                    <a:pt x="608" y="55"/>
                  </a:lnTo>
                  <a:lnTo>
                    <a:pt x="599" y="45"/>
                  </a:lnTo>
                  <a:lnTo>
                    <a:pt x="590" y="36"/>
                  </a:lnTo>
                  <a:lnTo>
                    <a:pt x="579" y="27"/>
                  </a:lnTo>
                  <a:lnTo>
                    <a:pt x="568" y="19"/>
                  </a:lnTo>
                  <a:lnTo>
                    <a:pt x="556" y="12"/>
                  </a:lnTo>
                  <a:lnTo>
                    <a:pt x="542" y="6"/>
                  </a:lnTo>
                  <a:lnTo>
                    <a:pt x="526" y="3"/>
                  </a:lnTo>
                  <a:lnTo>
                    <a:pt x="522" y="2"/>
                  </a:lnTo>
                  <a:lnTo>
                    <a:pt x="517" y="3"/>
                  </a:lnTo>
                  <a:lnTo>
                    <a:pt x="514" y="5"/>
                  </a:lnTo>
                  <a:lnTo>
                    <a:pt x="510" y="9"/>
                  </a:lnTo>
                  <a:lnTo>
                    <a:pt x="508" y="12"/>
                  </a:lnTo>
                  <a:lnTo>
                    <a:pt x="508" y="16"/>
                  </a:lnTo>
                  <a:lnTo>
                    <a:pt x="508" y="21"/>
                  </a:lnTo>
                  <a:lnTo>
                    <a:pt x="510" y="25"/>
                  </a:lnTo>
                  <a:lnTo>
                    <a:pt x="514" y="31"/>
                  </a:lnTo>
                  <a:lnTo>
                    <a:pt x="517" y="38"/>
                  </a:lnTo>
                  <a:lnTo>
                    <a:pt x="520" y="44"/>
                  </a:lnTo>
                  <a:lnTo>
                    <a:pt x="521" y="49"/>
                  </a:lnTo>
                  <a:lnTo>
                    <a:pt x="522" y="54"/>
                  </a:lnTo>
                  <a:lnTo>
                    <a:pt x="522" y="59"/>
                  </a:lnTo>
                  <a:lnTo>
                    <a:pt x="521" y="64"/>
                  </a:lnTo>
                  <a:lnTo>
                    <a:pt x="520" y="70"/>
                  </a:lnTo>
                  <a:lnTo>
                    <a:pt x="516" y="79"/>
                  </a:lnTo>
                  <a:lnTo>
                    <a:pt x="510" y="88"/>
                  </a:lnTo>
                  <a:lnTo>
                    <a:pt x="504" y="97"/>
                  </a:lnTo>
                  <a:lnTo>
                    <a:pt x="497" y="106"/>
                  </a:lnTo>
                  <a:lnTo>
                    <a:pt x="491" y="112"/>
                  </a:lnTo>
                  <a:lnTo>
                    <a:pt x="486" y="120"/>
                  </a:lnTo>
                  <a:lnTo>
                    <a:pt x="481" y="128"/>
                  </a:lnTo>
                  <a:lnTo>
                    <a:pt x="477" y="136"/>
                  </a:lnTo>
                  <a:lnTo>
                    <a:pt x="474" y="143"/>
                  </a:lnTo>
                  <a:lnTo>
                    <a:pt x="472" y="151"/>
                  </a:lnTo>
                  <a:lnTo>
                    <a:pt x="471" y="159"/>
                  </a:lnTo>
                  <a:lnTo>
                    <a:pt x="470" y="167"/>
                  </a:lnTo>
                  <a:lnTo>
                    <a:pt x="470" y="173"/>
                  </a:lnTo>
                  <a:lnTo>
                    <a:pt x="471" y="181"/>
                  </a:lnTo>
                  <a:lnTo>
                    <a:pt x="473" y="188"/>
                  </a:lnTo>
                  <a:lnTo>
                    <a:pt x="475" y="195"/>
                  </a:lnTo>
                  <a:lnTo>
                    <a:pt x="479" y="202"/>
                  </a:lnTo>
                  <a:lnTo>
                    <a:pt x="482" y="207"/>
                  </a:lnTo>
                  <a:lnTo>
                    <a:pt x="487" y="213"/>
                  </a:lnTo>
                  <a:lnTo>
                    <a:pt x="491" y="219"/>
                  </a:lnTo>
                  <a:lnTo>
                    <a:pt x="409" y="346"/>
                  </a:lnTo>
                  <a:lnTo>
                    <a:pt x="409" y="330"/>
                  </a:lnTo>
                  <a:lnTo>
                    <a:pt x="333" y="330"/>
                  </a:lnTo>
                  <a:lnTo>
                    <a:pt x="330" y="330"/>
                  </a:lnTo>
                  <a:lnTo>
                    <a:pt x="328" y="329"/>
                  </a:lnTo>
                  <a:lnTo>
                    <a:pt x="324" y="328"/>
                  </a:lnTo>
                  <a:lnTo>
                    <a:pt x="323" y="326"/>
                  </a:lnTo>
                  <a:lnTo>
                    <a:pt x="321" y="324"/>
                  </a:lnTo>
                  <a:lnTo>
                    <a:pt x="320" y="321"/>
                  </a:lnTo>
                  <a:lnTo>
                    <a:pt x="318" y="319"/>
                  </a:lnTo>
                  <a:lnTo>
                    <a:pt x="318" y="316"/>
                  </a:lnTo>
                  <a:lnTo>
                    <a:pt x="318" y="312"/>
                  </a:lnTo>
                  <a:lnTo>
                    <a:pt x="320" y="310"/>
                  </a:lnTo>
                  <a:lnTo>
                    <a:pt x="321" y="308"/>
                  </a:lnTo>
                  <a:lnTo>
                    <a:pt x="323" y="306"/>
                  </a:lnTo>
                  <a:lnTo>
                    <a:pt x="324" y="303"/>
                  </a:lnTo>
                  <a:lnTo>
                    <a:pt x="328" y="302"/>
                  </a:lnTo>
                  <a:lnTo>
                    <a:pt x="330" y="301"/>
                  </a:lnTo>
                  <a:lnTo>
                    <a:pt x="333" y="301"/>
                  </a:lnTo>
                  <a:lnTo>
                    <a:pt x="409" y="301"/>
                  </a:lnTo>
                  <a:lnTo>
                    <a:pt x="409" y="240"/>
                  </a:lnTo>
                  <a:lnTo>
                    <a:pt x="303" y="240"/>
                  </a:lnTo>
                  <a:lnTo>
                    <a:pt x="300" y="240"/>
                  </a:lnTo>
                  <a:lnTo>
                    <a:pt x="297" y="239"/>
                  </a:lnTo>
                  <a:lnTo>
                    <a:pt x="295" y="238"/>
                  </a:lnTo>
                  <a:lnTo>
                    <a:pt x="292" y="236"/>
                  </a:lnTo>
                  <a:lnTo>
                    <a:pt x="290" y="233"/>
                  </a:lnTo>
                  <a:lnTo>
                    <a:pt x="289" y="231"/>
                  </a:lnTo>
                  <a:lnTo>
                    <a:pt x="288" y="229"/>
                  </a:lnTo>
                  <a:lnTo>
                    <a:pt x="288" y="225"/>
                  </a:lnTo>
                  <a:lnTo>
                    <a:pt x="288" y="222"/>
                  </a:lnTo>
                  <a:lnTo>
                    <a:pt x="289" y="220"/>
                  </a:lnTo>
                  <a:lnTo>
                    <a:pt x="290" y="217"/>
                  </a:lnTo>
                  <a:lnTo>
                    <a:pt x="292" y="215"/>
                  </a:lnTo>
                  <a:lnTo>
                    <a:pt x="295" y="213"/>
                  </a:lnTo>
                  <a:lnTo>
                    <a:pt x="297" y="212"/>
                  </a:lnTo>
                  <a:lnTo>
                    <a:pt x="300" y="211"/>
                  </a:lnTo>
                  <a:lnTo>
                    <a:pt x="303" y="211"/>
                  </a:lnTo>
                  <a:lnTo>
                    <a:pt x="409" y="211"/>
                  </a:lnTo>
                  <a:lnTo>
                    <a:pt x="409" y="180"/>
                  </a:lnTo>
                  <a:lnTo>
                    <a:pt x="333" y="180"/>
                  </a:lnTo>
                  <a:lnTo>
                    <a:pt x="330" y="180"/>
                  </a:lnTo>
                  <a:lnTo>
                    <a:pt x="328" y="179"/>
                  </a:lnTo>
                  <a:lnTo>
                    <a:pt x="324" y="178"/>
                  </a:lnTo>
                  <a:lnTo>
                    <a:pt x="323" y="176"/>
                  </a:lnTo>
                  <a:lnTo>
                    <a:pt x="321" y="173"/>
                  </a:lnTo>
                  <a:lnTo>
                    <a:pt x="320" y="171"/>
                  </a:lnTo>
                  <a:lnTo>
                    <a:pt x="318" y="168"/>
                  </a:lnTo>
                  <a:lnTo>
                    <a:pt x="318" y="166"/>
                  </a:lnTo>
                  <a:lnTo>
                    <a:pt x="318" y="162"/>
                  </a:lnTo>
                  <a:lnTo>
                    <a:pt x="320" y="160"/>
                  </a:lnTo>
                  <a:lnTo>
                    <a:pt x="321" y="156"/>
                  </a:lnTo>
                  <a:lnTo>
                    <a:pt x="323" y="154"/>
                  </a:lnTo>
                  <a:lnTo>
                    <a:pt x="324" y="153"/>
                  </a:lnTo>
                  <a:lnTo>
                    <a:pt x="328" y="151"/>
                  </a:lnTo>
                  <a:lnTo>
                    <a:pt x="330" y="151"/>
                  </a:lnTo>
                  <a:lnTo>
                    <a:pt x="333" y="150"/>
                  </a:lnTo>
                  <a:lnTo>
                    <a:pt x="409" y="150"/>
                  </a:lnTo>
                  <a:lnTo>
                    <a:pt x="409" y="120"/>
                  </a:lnTo>
                  <a:lnTo>
                    <a:pt x="303" y="120"/>
                  </a:lnTo>
                  <a:lnTo>
                    <a:pt x="300" y="119"/>
                  </a:lnTo>
                  <a:lnTo>
                    <a:pt x="297" y="119"/>
                  </a:lnTo>
                  <a:lnTo>
                    <a:pt x="295" y="117"/>
                  </a:lnTo>
                  <a:lnTo>
                    <a:pt x="292" y="116"/>
                  </a:lnTo>
                  <a:lnTo>
                    <a:pt x="290" y="114"/>
                  </a:lnTo>
                  <a:lnTo>
                    <a:pt x="289" y="111"/>
                  </a:lnTo>
                  <a:lnTo>
                    <a:pt x="288" y="108"/>
                  </a:lnTo>
                  <a:lnTo>
                    <a:pt x="288" y="105"/>
                  </a:lnTo>
                  <a:lnTo>
                    <a:pt x="288" y="102"/>
                  </a:lnTo>
                  <a:lnTo>
                    <a:pt x="289" y="99"/>
                  </a:lnTo>
                  <a:lnTo>
                    <a:pt x="290" y="97"/>
                  </a:lnTo>
                  <a:lnTo>
                    <a:pt x="292" y="94"/>
                  </a:lnTo>
                  <a:lnTo>
                    <a:pt x="295" y="92"/>
                  </a:lnTo>
                  <a:lnTo>
                    <a:pt x="297" y="91"/>
                  </a:lnTo>
                  <a:lnTo>
                    <a:pt x="300" y="90"/>
                  </a:lnTo>
                  <a:lnTo>
                    <a:pt x="303" y="90"/>
                  </a:lnTo>
                  <a:lnTo>
                    <a:pt x="409" y="90"/>
                  </a:lnTo>
                  <a:lnTo>
                    <a:pt x="409" y="14"/>
                  </a:lnTo>
                  <a:lnTo>
                    <a:pt x="408" y="12"/>
                  </a:lnTo>
                  <a:lnTo>
                    <a:pt x="408" y="9"/>
                  </a:lnTo>
                  <a:lnTo>
                    <a:pt x="405" y="6"/>
                  </a:lnTo>
                  <a:lnTo>
                    <a:pt x="404" y="4"/>
                  </a:lnTo>
                  <a:lnTo>
                    <a:pt x="402" y="2"/>
                  </a:lnTo>
                  <a:lnTo>
                    <a:pt x="399" y="1"/>
                  </a:lnTo>
                  <a:lnTo>
                    <a:pt x="396" y="0"/>
                  </a:lnTo>
                  <a:lnTo>
                    <a:pt x="393" y="0"/>
                  </a:lnTo>
                  <a:lnTo>
                    <a:pt x="212" y="0"/>
                  </a:lnTo>
                  <a:lnTo>
                    <a:pt x="210" y="0"/>
                  </a:lnTo>
                  <a:lnTo>
                    <a:pt x="207" y="1"/>
                  </a:lnTo>
                  <a:lnTo>
                    <a:pt x="204" y="2"/>
                  </a:lnTo>
                  <a:lnTo>
                    <a:pt x="202" y="4"/>
                  </a:lnTo>
                  <a:lnTo>
                    <a:pt x="200" y="6"/>
                  </a:lnTo>
                  <a:lnTo>
                    <a:pt x="199" y="9"/>
                  </a:lnTo>
                  <a:lnTo>
                    <a:pt x="198" y="12"/>
                  </a:lnTo>
                  <a:lnTo>
                    <a:pt x="198" y="14"/>
                  </a:lnTo>
                  <a:lnTo>
                    <a:pt x="198" y="374"/>
                  </a:lnTo>
                  <a:lnTo>
                    <a:pt x="196" y="370"/>
                  </a:lnTo>
                  <a:lnTo>
                    <a:pt x="194" y="365"/>
                  </a:lnTo>
                  <a:lnTo>
                    <a:pt x="111" y="227"/>
                  </a:lnTo>
                  <a:lnTo>
                    <a:pt x="0" y="310"/>
                  </a:lnTo>
                  <a:lnTo>
                    <a:pt x="50" y="385"/>
                  </a:lnTo>
                  <a:lnTo>
                    <a:pt x="52" y="387"/>
                  </a:lnTo>
                  <a:lnTo>
                    <a:pt x="55" y="389"/>
                  </a:lnTo>
                  <a:lnTo>
                    <a:pt x="59" y="390"/>
                  </a:lnTo>
                  <a:lnTo>
                    <a:pt x="62" y="391"/>
                  </a:lnTo>
                  <a:lnTo>
                    <a:pt x="62" y="39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457" name="CustomShape 28"/>
          <p:cNvSpPr/>
          <p:nvPr/>
        </p:nvSpPr>
        <p:spPr>
          <a:xfrm>
            <a:off x="4813920" y="998640"/>
            <a:ext cx="2374560" cy="426960"/>
          </a:xfrm>
          <a:prstGeom prst="rect">
            <a:avLst/>
          </a:prstGeom>
          <a:noFill/>
          <a:ln w="648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 algn="ctr">
              <a:lnSpc>
                <a:spcPct val="100000"/>
              </a:lnSpc>
            </a:pPr>
            <a:r>
              <a:rPr b="1" lang="it-IT" sz="2800" spc="-1" strike="noStrike">
                <a:solidFill>
                  <a:srgbClr val="404040"/>
                </a:solidFill>
                <a:latin typeface="Segoe UI Light"/>
              </a:rPr>
              <a:t>Mercati rilevanti</a:t>
            </a:r>
            <a:endParaRPr b="0" lang="it-IT" sz="2800" spc="-1" strike="noStrike">
              <a:latin typeface="Arial"/>
            </a:endParaRPr>
          </a:p>
        </p:txBody>
      </p:sp>
      <p:sp>
        <p:nvSpPr>
          <p:cNvPr id="458" name="CustomShape 29"/>
          <p:cNvSpPr/>
          <p:nvPr/>
        </p:nvSpPr>
        <p:spPr>
          <a:xfrm>
            <a:off x="982440" y="832320"/>
            <a:ext cx="2525040" cy="366120"/>
          </a:xfrm>
          <a:prstGeom prst="rect">
            <a:avLst/>
          </a:prstGeom>
          <a:noFill/>
          <a:ln w="648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 algn="ctr">
              <a:lnSpc>
                <a:spcPct val="100000"/>
              </a:lnSpc>
            </a:pPr>
            <a:r>
              <a:rPr b="1" lang="it-IT" sz="2400" spc="-1" strike="noStrike" u="sng">
                <a:solidFill>
                  <a:srgbClr val="404040"/>
                </a:solidFill>
                <a:uFillTx/>
                <a:latin typeface="Segoe UI Light"/>
              </a:rPr>
              <a:t>CITTA' DI FIRENZE</a:t>
            </a:r>
            <a:endParaRPr b="0" lang="it-IT" sz="2400" spc="-1" strike="noStrike">
              <a:latin typeface="Arial"/>
            </a:endParaRPr>
          </a:p>
        </p:txBody>
      </p:sp>
      <p:sp>
        <p:nvSpPr>
          <p:cNvPr id="459" name="CustomShape 30"/>
          <p:cNvSpPr/>
          <p:nvPr/>
        </p:nvSpPr>
        <p:spPr>
          <a:xfrm>
            <a:off x="8494560" y="832320"/>
            <a:ext cx="2525040" cy="366120"/>
          </a:xfrm>
          <a:prstGeom prst="rect">
            <a:avLst/>
          </a:prstGeom>
          <a:noFill/>
          <a:ln w="648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 algn="ctr">
              <a:lnSpc>
                <a:spcPct val="100000"/>
              </a:lnSpc>
            </a:pPr>
            <a:r>
              <a:rPr b="1" lang="it-IT" sz="2400" spc="-1" strike="noStrike" u="sng">
                <a:solidFill>
                  <a:srgbClr val="404040"/>
                </a:solidFill>
                <a:uFillTx/>
                <a:latin typeface="Segoe UI Light"/>
              </a:rPr>
              <a:t>AREA FIORENTINA</a:t>
            </a:r>
            <a:endParaRPr b="0" lang="it-IT" sz="2400" spc="-1" strike="noStrike">
              <a:latin typeface="Arial"/>
            </a:endParaRPr>
          </a:p>
        </p:txBody>
      </p:sp>
      <p:sp>
        <p:nvSpPr>
          <p:cNvPr id="460" name="CustomShape 31"/>
          <p:cNvSpPr/>
          <p:nvPr/>
        </p:nvSpPr>
        <p:spPr>
          <a:xfrm>
            <a:off x="4827960" y="1562040"/>
            <a:ext cx="1079640" cy="107964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461" name="Immagine 12" descr=""/>
          <p:cNvPicPr/>
          <p:nvPr/>
        </p:nvPicPr>
        <p:blipFill>
          <a:blip r:embed="rId1"/>
          <a:stretch/>
        </p:blipFill>
        <p:spPr>
          <a:xfrm>
            <a:off x="5014800" y="1762200"/>
            <a:ext cx="683640" cy="647640"/>
          </a:xfrm>
          <a:prstGeom prst="rect">
            <a:avLst/>
          </a:prstGeom>
          <a:ln>
            <a:noFill/>
          </a:ln>
        </p:spPr>
      </p:pic>
      <p:sp>
        <p:nvSpPr>
          <p:cNvPr id="462" name="CustomShape 32"/>
          <p:cNvSpPr/>
          <p:nvPr/>
        </p:nvSpPr>
        <p:spPr>
          <a:xfrm>
            <a:off x="6094800" y="1562040"/>
            <a:ext cx="1079640" cy="107964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463" name="Immagine 20" descr=""/>
          <p:cNvPicPr/>
          <p:nvPr/>
        </p:nvPicPr>
        <p:blipFill>
          <a:blip r:embed="rId2"/>
          <a:stretch/>
        </p:blipFill>
        <p:spPr>
          <a:xfrm>
            <a:off x="6305760" y="1760040"/>
            <a:ext cx="683640" cy="647640"/>
          </a:xfrm>
          <a:prstGeom prst="rect">
            <a:avLst/>
          </a:prstGeom>
          <a:ln>
            <a:noFill/>
          </a:ln>
        </p:spPr>
      </p:pic>
      <p:sp>
        <p:nvSpPr>
          <p:cNvPr id="464" name="CustomShape 33"/>
          <p:cNvSpPr/>
          <p:nvPr/>
        </p:nvSpPr>
        <p:spPr>
          <a:xfrm>
            <a:off x="1705320" y="1574640"/>
            <a:ext cx="1079640" cy="107964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65" name="CustomShape 34"/>
          <p:cNvSpPr/>
          <p:nvPr/>
        </p:nvSpPr>
        <p:spPr>
          <a:xfrm>
            <a:off x="9217440" y="1562040"/>
            <a:ext cx="1079640" cy="107964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466" name="Immagine 66" descr=""/>
          <p:cNvPicPr/>
          <p:nvPr/>
        </p:nvPicPr>
        <p:blipFill>
          <a:blip r:embed="rId3"/>
          <a:stretch/>
        </p:blipFill>
        <p:spPr>
          <a:xfrm>
            <a:off x="1903320" y="1861560"/>
            <a:ext cx="683640" cy="503640"/>
          </a:xfrm>
          <a:prstGeom prst="rect">
            <a:avLst/>
          </a:prstGeom>
          <a:ln>
            <a:noFill/>
          </a:ln>
        </p:spPr>
      </p:pic>
      <p:pic>
        <p:nvPicPr>
          <p:cNvPr id="467" name="Immagine 21" descr=""/>
          <p:cNvPicPr/>
          <p:nvPr/>
        </p:nvPicPr>
        <p:blipFill>
          <a:blip r:embed="rId4"/>
          <a:stretch/>
        </p:blipFill>
        <p:spPr>
          <a:xfrm>
            <a:off x="9415440" y="1756440"/>
            <a:ext cx="683640" cy="647640"/>
          </a:xfrm>
          <a:prstGeom prst="rect">
            <a:avLst/>
          </a:prstGeom>
          <a:ln>
            <a:noFill/>
          </a:ln>
        </p:spPr>
      </p:pic>
      <p:sp>
        <p:nvSpPr>
          <p:cNvPr id="468" name="CustomShape 35"/>
          <p:cNvSpPr/>
          <p:nvPr/>
        </p:nvSpPr>
        <p:spPr>
          <a:xfrm>
            <a:off x="1409040" y="2703240"/>
            <a:ext cx="1577160" cy="366120"/>
          </a:xfrm>
          <a:prstGeom prst="rect">
            <a:avLst/>
          </a:prstGeom>
          <a:noFill/>
          <a:ln w="648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 algn="ctr">
              <a:lnSpc>
                <a:spcPct val="100000"/>
              </a:lnSpc>
            </a:pPr>
            <a:r>
              <a:rPr b="0" lang="it-IT" sz="2400" spc="-1" strike="noStrike">
                <a:solidFill>
                  <a:srgbClr val="404040"/>
                </a:solidFill>
                <a:latin typeface="Segoe UI Light"/>
              </a:rPr>
              <a:t>Toscana</a:t>
            </a:r>
            <a:endParaRPr b="0" lang="it-IT" sz="2400" spc="-1" strike="noStrike">
              <a:latin typeface="Arial"/>
            </a:endParaRPr>
          </a:p>
        </p:txBody>
      </p:sp>
      <p:sp>
        <p:nvSpPr>
          <p:cNvPr id="469" name="CustomShape 36"/>
          <p:cNvSpPr/>
          <p:nvPr/>
        </p:nvSpPr>
        <p:spPr>
          <a:xfrm>
            <a:off x="5940720" y="2703240"/>
            <a:ext cx="1577160" cy="366120"/>
          </a:xfrm>
          <a:prstGeom prst="rect">
            <a:avLst/>
          </a:prstGeom>
          <a:noFill/>
          <a:ln w="648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 algn="ctr">
              <a:lnSpc>
                <a:spcPct val="100000"/>
              </a:lnSpc>
            </a:pPr>
            <a:r>
              <a:rPr b="0" lang="it-IT" sz="2400" spc="-1" strike="noStrike">
                <a:solidFill>
                  <a:srgbClr val="404040"/>
                </a:solidFill>
                <a:latin typeface="Segoe UI Light"/>
              </a:rPr>
              <a:t>Campania</a:t>
            </a:r>
            <a:endParaRPr b="0" lang="it-IT" sz="2400" spc="-1" strike="noStrike">
              <a:latin typeface="Arial"/>
            </a:endParaRPr>
          </a:p>
        </p:txBody>
      </p:sp>
      <p:sp>
        <p:nvSpPr>
          <p:cNvPr id="470" name="CustomShape 37"/>
          <p:cNvSpPr/>
          <p:nvPr/>
        </p:nvSpPr>
        <p:spPr>
          <a:xfrm>
            <a:off x="4519800" y="2700000"/>
            <a:ext cx="1577160" cy="366120"/>
          </a:xfrm>
          <a:prstGeom prst="rect">
            <a:avLst/>
          </a:prstGeom>
          <a:noFill/>
          <a:ln w="648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 algn="ctr">
              <a:lnSpc>
                <a:spcPct val="100000"/>
              </a:lnSpc>
            </a:pPr>
            <a:r>
              <a:rPr b="0" lang="it-IT" sz="2400" spc="-1" strike="noStrike">
                <a:solidFill>
                  <a:srgbClr val="404040"/>
                </a:solidFill>
                <a:latin typeface="Segoe UI Light"/>
              </a:rPr>
              <a:t>Lazio</a:t>
            </a:r>
            <a:endParaRPr b="0" lang="it-IT" sz="2400" spc="-1" strike="noStrike">
              <a:latin typeface="Arial"/>
            </a:endParaRPr>
          </a:p>
        </p:txBody>
      </p:sp>
      <p:sp>
        <p:nvSpPr>
          <p:cNvPr id="471" name="CustomShape 38"/>
          <p:cNvSpPr/>
          <p:nvPr/>
        </p:nvSpPr>
        <p:spPr>
          <a:xfrm>
            <a:off x="8651160" y="2696040"/>
            <a:ext cx="2195640" cy="366120"/>
          </a:xfrm>
          <a:prstGeom prst="rect">
            <a:avLst/>
          </a:prstGeom>
          <a:noFill/>
          <a:ln w="648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 algn="ctr">
              <a:lnSpc>
                <a:spcPct val="100000"/>
              </a:lnSpc>
            </a:pPr>
            <a:r>
              <a:rPr b="0" lang="it-IT" sz="2400" spc="-1" strike="noStrike">
                <a:solidFill>
                  <a:srgbClr val="404040"/>
                </a:solidFill>
                <a:latin typeface="Segoe UI Light"/>
              </a:rPr>
              <a:t>Emilia-Romagna </a:t>
            </a:r>
            <a:endParaRPr b="0" lang="it-IT" sz="2400" spc="-1" strike="noStrike">
              <a:latin typeface="Arial"/>
            </a:endParaRPr>
          </a:p>
        </p:txBody>
      </p:sp>
      <p:sp>
        <p:nvSpPr>
          <p:cNvPr id="472" name="CustomShape 39"/>
          <p:cNvSpPr/>
          <p:nvPr/>
        </p:nvSpPr>
        <p:spPr>
          <a:xfrm>
            <a:off x="251280" y="3208320"/>
            <a:ext cx="1079640" cy="107964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73" name="CustomShape 40"/>
          <p:cNvSpPr/>
          <p:nvPr/>
        </p:nvSpPr>
        <p:spPr>
          <a:xfrm>
            <a:off x="1673280" y="3208320"/>
            <a:ext cx="1079640" cy="107964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74" name="CustomShape 41"/>
          <p:cNvSpPr/>
          <p:nvPr/>
        </p:nvSpPr>
        <p:spPr>
          <a:xfrm>
            <a:off x="3095280" y="3247200"/>
            <a:ext cx="1079640" cy="107964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475" name="Immagine 79" descr=""/>
          <p:cNvPicPr/>
          <p:nvPr/>
        </p:nvPicPr>
        <p:blipFill>
          <a:blip r:embed="rId5"/>
          <a:stretch/>
        </p:blipFill>
        <p:spPr>
          <a:xfrm>
            <a:off x="438480" y="3514320"/>
            <a:ext cx="683640" cy="503640"/>
          </a:xfrm>
          <a:prstGeom prst="rect">
            <a:avLst/>
          </a:prstGeom>
          <a:ln>
            <a:noFill/>
          </a:ln>
        </p:spPr>
      </p:pic>
      <p:pic>
        <p:nvPicPr>
          <p:cNvPr id="476" name="Immagine 80" descr=""/>
          <p:cNvPicPr/>
          <p:nvPr/>
        </p:nvPicPr>
        <p:blipFill>
          <a:blip r:embed="rId6"/>
          <a:stretch/>
        </p:blipFill>
        <p:spPr>
          <a:xfrm>
            <a:off x="1887840" y="3516840"/>
            <a:ext cx="683640" cy="503640"/>
          </a:xfrm>
          <a:prstGeom prst="rect">
            <a:avLst/>
          </a:prstGeom>
          <a:ln>
            <a:noFill/>
          </a:ln>
        </p:spPr>
      </p:pic>
      <p:pic>
        <p:nvPicPr>
          <p:cNvPr id="477" name="Immagine 22" descr=""/>
          <p:cNvPicPr/>
          <p:nvPr/>
        </p:nvPicPr>
        <p:blipFill>
          <a:blip r:embed="rId7"/>
          <a:stretch/>
        </p:blipFill>
        <p:spPr>
          <a:xfrm>
            <a:off x="3291120" y="3518280"/>
            <a:ext cx="683640" cy="503640"/>
          </a:xfrm>
          <a:prstGeom prst="rect">
            <a:avLst/>
          </a:prstGeom>
          <a:ln>
            <a:noFill/>
          </a:ln>
        </p:spPr>
      </p:pic>
      <p:sp>
        <p:nvSpPr>
          <p:cNvPr id="478" name="CustomShape 42"/>
          <p:cNvSpPr/>
          <p:nvPr/>
        </p:nvSpPr>
        <p:spPr>
          <a:xfrm>
            <a:off x="-45720" y="4350960"/>
            <a:ext cx="1577160" cy="366120"/>
          </a:xfrm>
          <a:prstGeom prst="rect">
            <a:avLst/>
          </a:prstGeom>
          <a:noFill/>
          <a:ln w="648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 algn="ctr">
              <a:lnSpc>
                <a:spcPct val="100000"/>
              </a:lnSpc>
            </a:pPr>
            <a:r>
              <a:rPr b="0" lang="it-IT" sz="2400" spc="-1" strike="noStrike">
                <a:solidFill>
                  <a:srgbClr val="404040"/>
                </a:solidFill>
                <a:latin typeface="Segoe UI Light"/>
              </a:rPr>
              <a:t>Cina</a:t>
            </a:r>
            <a:endParaRPr b="0" lang="it-IT" sz="2400" spc="-1" strike="noStrike">
              <a:latin typeface="Arial"/>
            </a:endParaRPr>
          </a:p>
        </p:txBody>
      </p:sp>
      <p:sp>
        <p:nvSpPr>
          <p:cNvPr id="479" name="CustomShape 43"/>
          <p:cNvSpPr/>
          <p:nvPr/>
        </p:nvSpPr>
        <p:spPr>
          <a:xfrm>
            <a:off x="1393560" y="4340520"/>
            <a:ext cx="1577160" cy="366120"/>
          </a:xfrm>
          <a:prstGeom prst="rect">
            <a:avLst/>
          </a:prstGeom>
          <a:noFill/>
          <a:ln w="648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 algn="ctr">
              <a:lnSpc>
                <a:spcPct val="100000"/>
              </a:lnSpc>
            </a:pPr>
            <a:r>
              <a:rPr b="0" lang="it-IT" sz="2400" spc="-1" strike="noStrike">
                <a:solidFill>
                  <a:srgbClr val="404040"/>
                </a:solidFill>
                <a:latin typeface="Segoe UI Light"/>
              </a:rPr>
              <a:t>Germania</a:t>
            </a:r>
            <a:endParaRPr b="0" lang="it-IT" sz="2400" spc="-1" strike="noStrike">
              <a:latin typeface="Arial"/>
            </a:endParaRPr>
          </a:p>
        </p:txBody>
      </p:sp>
      <p:sp>
        <p:nvSpPr>
          <p:cNvPr id="480" name="CustomShape 44"/>
          <p:cNvSpPr/>
          <p:nvPr/>
        </p:nvSpPr>
        <p:spPr>
          <a:xfrm>
            <a:off x="2906640" y="4340520"/>
            <a:ext cx="1577160" cy="366120"/>
          </a:xfrm>
          <a:prstGeom prst="rect">
            <a:avLst/>
          </a:prstGeom>
          <a:noFill/>
          <a:ln w="648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 algn="ctr">
              <a:lnSpc>
                <a:spcPct val="100000"/>
              </a:lnSpc>
            </a:pPr>
            <a:r>
              <a:rPr b="0" lang="it-IT" sz="2400" spc="-1" strike="noStrike">
                <a:solidFill>
                  <a:srgbClr val="404040"/>
                </a:solidFill>
                <a:latin typeface="Segoe UI Light"/>
              </a:rPr>
              <a:t>Giappone</a:t>
            </a:r>
            <a:endParaRPr b="0" lang="it-IT" sz="2400" spc="-1" strike="noStrike">
              <a:latin typeface="Arial"/>
            </a:endParaRPr>
          </a:p>
        </p:txBody>
      </p:sp>
      <p:sp>
        <p:nvSpPr>
          <p:cNvPr id="481" name="CustomShape 45"/>
          <p:cNvSpPr/>
          <p:nvPr/>
        </p:nvSpPr>
        <p:spPr>
          <a:xfrm>
            <a:off x="7818480" y="3250440"/>
            <a:ext cx="1079640" cy="107964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82" name="CustomShape 46"/>
          <p:cNvSpPr/>
          <p:nvPr/>
        </p:nvSpPr>
        <p:spPr>
          <a:xfrm>
            <a:off x="9240480" y="3250440"/>
            <a:ext cx="1079640" cy="107964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83" name="CustomShape 47"/>
          <p:cNvSpPr/>
          <p:nvPr/>
        </p:nvSpPr>
        <p:spPr>
          <a:xfrm>
            <a:off x="10662480" y="3289320"/>
            <a:ext cx="1079640" cy="107964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84" name="CustomShape 48"/>
          <p:cNvSpPr/>
          <p:nvPr/>
        </p:nvSpPr>
        <p:spPr>
          <a:xfrm>
            <a:off x="7465320" y="4397040"/>
            <a:ext cx="1727640" cy="366120"/>
          </a:xfrm>
          <a:prstGeom prst="rect">
            <a:avLst/>
          </a:prstGeom>
          <a:noFill/>
          <a:ln w="648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 algn="ctr">
              <a:lnSpc>
                <a:spcPct val="100000"/>
              </a:lnSpc>
            </a:pPr>
            <a:r>
              <a:rPr b="0" lang="it-IT" sz="2400" spc="-1" strike="noStrike">
                <a:solidFill>
                  <a:srgbClr val="404040"/>
                </a:solidFill>
                <a:latin typeface="Segoe UI Light"/>
              </a:rPr>
              <a:t>Regno Unito</a:t>
            </a:r>
            <a:endParaRPr b="0" lang="it-IT" sz="2400" spc="-1" strike="noStrike">
              <a:latin typeface="Arial"/>
            </a:endParaRPr>
          </a:p>
        </p:txBody>
      </p:sp>
      <p:sp>
        <p:nvSpPr>
          <p:cNvPr id="485" name="CustomShape 49"/>
          <p:cNvSpPr/>
          <p:nvPr/>
        </p:nvSpPr>
        <p:spPr>
          <a:xfrm>
            <a:off x="9012960" y="4386240"/>
            <a:ext cx="1577160" cy="366120"/>
          </a:xfrm>
          <a:prstGeom prst="rect">
            <a:avLst/>
          </a:prstGeom>
          <a:noFill/>
          <a:ln w="648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 algn="ctr">
              <a:lnSpc>
                <a:spcPct val="100000"/>
              </a:lnSpc>
            </a:pPr>
            <a:r>
              <a:rPr b="0" lang="it-IT" sz="2400" spc="-1" strike="noStrike">
                <a:solidFill>
                  <a:srgbClr val="404040"/>
                </a:solidFill>
                <a:latin typeface="Segoe UI Light"/>
              </a:rPr>
              <a:t>Francia</a:t>
            </a:r>
            <a:endParaRPr b="0" lang="it-IT" sz="2400" spc="-1" strike="noStrike">
              <a:latin typeface="Arial"/>
            </a:endParaRPr>
          </a:p>
        </p:txBody>
      </p:sp>
      <p:sp>
        <p:nvSpPr>
          <p:cNvPr id="486" name="CustomShape 50"/>
          <p:cNvSpPr/>
          <p:nvPr/>
        </p:nvSpPr>
        <p:spPr>
          <a:xfrm>
            <a:off x="10448640" y="4386240"/>
            <a:ext cx="1577160" cy="366120"/>
          </a:xfrm>
          <a:prstGeom prst="rect">
            <a:avLst/>
          </a:prstGeom>
          <a:noFill/>
          <a:ln w="648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 algn="ctr">
              <a:lnSpc>
                <a:spcPct val="100000"/>
              </a:lnSpc>
            </a:pPr>
            <a:r>
              <a:rPr b="0" lang="it-IT" sz="2400" spc="-1" strike="noStrike">
                <a:solidFill>
                  <a:srgbClr val="404040"/>
                </a:solidFill>
                <a:latin typeface="Segoe UI Light"/>
              </a:rPr>
              <a:t>Stati Uniti</a:t>
            </a:r>
            <a:endParaRPr b="0" lang="it-IT" sz="2400" spc="-1" strike="noStrike">
              <a:latin typeface="Arial"/>
            </a:endParaRPr>
          </a:p>
        </p:txBody>
      </p:sp>
      <p:pic>
        <p:nvPicPr>
          <p:cNvPr id="487" name="Immagine 103" descr=""/>
          <p:cNvPicPr/>
          <p:nvPr/>
        </p:nvPicPr>
        <p:blipFill>
          <a:blip r:embed="rId8"/>
          <a:stretch/>
        </p:blipFill>
        <p:spPr>
          <a:xfrm>
            <a:off x="8016480" y="3532320"/>
            <a:ext cx="683640" cy="503640"/>
          </a:xfrm>
          <a:prstGeom prst="rect">
            <a:avLst/>
          </a:prstGeom>
          <a:ln>
            <a:noFill/>
          </a:ln>
        </p:spPr>
      </p:pic>
      <p:pic>
        <p:nvPicPr>
          <p:cNvPr id="488" name="Immagine 24" descr=""/>
          <p:cNvPicPr/>
          <p:nvPr/>
        </p:nvPicPr>
        <p:blipFill>
          <a:blip r:embed="rId9"/>
          <a:stretch/>
        </p:blipFill>
        <p:spPr>
          <a:xfrm>
            <a:off x="9459720" y="3518280"/>
            <a:ext cx="683640" cy="503640"/>
          </a:xfrm>
          <a:prstGeom prst="rect">
            <a:avLst/>
          </a:prstGeom>
          <a:ln>
            <a:noFill/>
          </a:ln>
        </p:spPr>
      </p:pic>
      <p:pic>
        <p:nvPicPr>
          <p:cNvPr id="489" name="Immagine 25" descr=""/>
          <p:cNvPicPr/>
          <p:nvPr/>
        </p:nvPicPr>
        <p:blipFill>
          <a:blip r:embed="rId10"/>
          <a:stretch/>
        </p:blipFill>
        <p:spPr>
          <a:xfrm>
            <a:off x="10881360" y="3552840"/>
            <a:ext cx="683640" cy="503640"/>
          </a:xfrm>
          <a:prstGeom prst="rect">
            <a:avLst/>
          </a:prstGeom>
          <a:ln>
            <a:noFill/>
          </a:ln>
        </p:spPr>
      </p:pic>
      <p:sp>
        <p:nvSpPr>
          <p:cNvPr id="490" name="CustomShape 51"/>
          <p:cNvSpPr/>
          <p:nvPr/>
        </p:nvSpPr>
        <p:spPr>
          <a:xfrm>
            <a:off x="4590360" y="4879080"/>
            <a:ext cx="2793600" cy="426960"/>
          </a:xfrm>
          <a:prstGeom prst="rect">
            <a:avLst/>
          </a:prstGeom>
          <a:noFill/>
          <a:ln w="648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 algn="ctr">
              <a:lnSpc>
                <a:spcPct val="100000"/>
              </a:lnSpc>
            </a:pPr>
            <a:r>
              <a:rPr b="1" lang="it-IT" sz="2800" spc="-1" strike="noStrike">
                <a:solidFill>
                  <a:srgbClr val="404040"/>
                </a:solidFill>
                <a:latin typeface="Segoe UI Light"/>
              </a:rPr>
              <a:t>Mercati emergenti</a:t>
            </a:r>
            <a:endParaRPr b="0" lang="it-IT" sz="2800" spc="-1" strike="noStrike">
              <a:latin typeface="Arial"/>
            </a:endParaRPr>
          </a:p>
        </p:txBody>
      </p:sp>
      <p:sp>
        <p:nvSpPr>
          <p:cNvPr id="491" name="CustomShape 52"/>
          <p:cNvSpPr/>
          <p:nvPr/>
        </p:nvSpPr>
        <p:spPr>
          <a:xfrm>
            <a:off x="5417280" y="5335560"/>
            <a:ext cx="1079640" cy="107964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92" name="CustomShape 53"/>
          <p:cNvSpPr/>
          <p:nvPr/>
        </p:nvSpPr>
        <p:spPr>
          <a:xfrm>
            <a:off x="4937400" y="6412320"/>
            <a:ext cx="2049120" cy="366120"/>
          </a:xfrm>
          <a:prstGeom prst="rect">
            <a:avLst/>
          </a:prstGeom>
          <a:noFill/>
          <a:ln w="648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 algn="ctr">
              <a:lnSpc>
                <a:spcPct val="100000"/>
              </a:lnSpc>
            </a:pPr>
            <a:r>
              <a:rPr b="0" lang="it-IT" sz="2400" spc="-1" strike="noStrike">
                <a:solidFill>
                  <a:srgbClr val="404040"/>
                </a:solidFill>
                <a:latin typeface="Segoe UI Light"/>
              </a:rPr>
              <a:t>Corea del Sud</a:t>
            </a:r>
            <a:endParaRPr b="0" lang="it-IT" sz="2400" spc="-1" strike="noStrike">
              <a:latin typeface="Arial"/>
            </a:endParaRPr>
          </a:p>
        </p:txBody>
      </p:sp>
      <p:pic>
        <p:nvPicPr>
          <p:cNvPr id="493" name="Immagine 26" descr=""/>
          <p:cNvPicPr/>
          <p:nvPr/>
        </p:nvPicPr>
        <p:blipFill>
          <a:blip r:embed="rId11"/>
          <a:stretch/>
        </p:blipFill>
        <p:spPr>
          <a:xfrm>
            <a:off x="5645520" y="5667840"/>
            <a:ext cx="683640" cy="503640"/>
          </a:xfrm>
          <a:prstGeom prst="rect">
            <a:avLst/>
          </a:prstGeom>
          <a:ln>
            <a:noFill/>
          </a:ln>
        </p:spPr>
      </p:pic>
      <p:sp>
        <p:nvSpPr>
          <p:cNvPr id="494" name="CustomShape 54"/>
          <p:cNvSpPr/>
          <p:nvPr/>
        </p:nvSpPr>
        <p:spPr>
          <a:xfrm>
            <a:off x="1000080" y="5326920"/>
            <a:ext cx="1079640" cy="107964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95" name="CustomShape 55"/>
          <p:cNvSpPr/>
          <p:nvPr/>
        </p:nvSpPr>
        <p:spPr>
          <a:xfrm>
            <a:off x="2422080" y="5326920"/>
            <a:ext cx="1079640" cy="107964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496" name="Immagine 27" descr=""/>
          <p:cNvPicPr/>
          <p:nvPr/>
        </p:nvPicPr>
        <p:blipFill>
          <a:blip r:embed="rId12"/>
          <a:stretch/>
        </p:blipFill>
        <p:spPr>
          <a:xfrm>
            <a:off x="1189800" y="5612760"/>
            <a:ext cx="683640" cy="503640"/>
          </a:xfrm>
          <a:prstGeom prst="rect">
            <a:avLst/>
          </a:prstGeom>
          <a:ln>
            <a:noFill/>
          </a:ln>
        </p:spPr>
      </p:pic>
      <p:pic>
        <p:nvPicPr>
          <p:cNvPr id="497" name="Immagine 28" descr=""/>
          <p:cNvPicPr/>
          <p:nvPr/>
        </p:nvPicPr>
        <p:blipFill>
          <a:blip r:embed="rId13"/>
          <a:stretch/>
        </p:blipFill>
        <p:spPr>
          <a:xfrm>
            <a:off x="2607120" y="5596920"/>
            <a:ext cx="683640" cy="503640"/>
          </a:xfrm>
          <a:prstGeom prst="rect">
            <a:avLst/>
          </a:prstGeom>
          <a:ln>
            <a:noFill/>
          </a:ln>
        </p:spPr>
      </p:pic>
      <p:sp>
        <p:nvSpPr>
          <p:cNvPr id="498" name="CustomShape 56"/>
          <p:cNvSpPr/>
          <p:nvPr/>
        </p:nvSpPr>
        <p:spPr>
          <a:xfrm>
            <a:off x="698400" y="6425640"/>
            <a:ext cx="1577160" cy="366120"/>
          </a:xfrm>
          <a:prstGeom prst="rect">
            <a:avLst/>
          </a:prstGeom>
          <a:noFill/>
          <a:ln w="648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 algn="ctr">
              <a:lnSpc>
                <a:spcPct val="100000"/>
              </a:lnSpc>
            </a:pPr>
            <a:r>
              <a:rPr b="0" lang="it-IT" sz="2400" spc="-1" strike="noStrike">
                <a:solidFill>
                  <a:srgbClr val="404040"/>
                </a:solidFill>
                <a:latin typeface="Segoe UI Light"/>
              </a:rPr>
              <a:t>India</a:t>
            </a:r>
            <a:endParaRPr b="0" lang="it-IT" sz="2400" spc="-1" strike="noStrike">
              <a:latin typeface="Arial"/>
            </a:endParaRPr>
          </a:p>
        </p:txBody>
      </p:sp>
      <p:sp>
        <p:nvSpPr>
          <p:cNvPr id="499" name="CustomShape 57"/>
          <p:cNvSpPr/>
          <p:nvPr/>
        </p:nvSpPr>
        <p:spPr>
          <a:xfrm>
            <a:off x="2137680" y="6415200"/>
            <a:ext cx="1577160" cy="366120"/>
          </a:xfrm>
          <a:prstGeom prst="rect">
            <a:avLst/>
          </a:prstGeom>
          <a:noFill/>
          <a:ln w="648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 algn="ctr">
              <a:lnSpc>
                <a:spcPct val="100000"/>
              </a:lnSpc>
            </a:pPr>
            <a:r>
              <a:rPr b="0" lang="it-IT" sz="2400" spc="-1" strike="noStrike">
                <a:solidFill>
                  <a:srgbClr val="404040"/>
                </a:solidFill>
                <a:latin typeface="Segoe UI Light"/>
              </a:rPr>
              <a:t>Polonia</a:t>
            </a:r>
            <a:endParaRPr b="0" lang="it-IT" sz="2400" spc="-1" strike="noStrike">
              <a:latin typeface="Arial"/>
            </a:endParaRPr>
          </a:p>
        </p:txBody>
      </p:sp>
      <p:sp>
        <p:nvSpPr>
          <p:cNvPr id="500" name="CustomShape 58"/>
          <p:cNvSpPr/>
          <p:nvPr/>
        </p:nvSpPr>
        <p:spPr>
          <a:xfrm>
            <a:off x="8367120" y="5326920"/>
            <a:ext cx="1079640" cy="107964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01" name="CustomShape 59"/>
          <p:cNvSpPr/>
          <p:nvPr/>
        </p:nvSpPr>
        <p:spPr>
          <a:xfrm>
            <a:off x="10114560" y="5326920"/>
            <a:ext cx="1079640" cy="107964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02" name="CustomShape 60"/>
          <p:cNvSpPr/>
          <p:nvPr/>
        </p:nvSpPr>
        <p:spPr>
          <a:xfrm>
            <a:off x="8065440" y="6425640"/>
            <a:ext cx="1577160" cy="366120"/>
          </a:xfrm>
          <a:prstGeom prst="rect">
            <a:avLst/>
          </a:prstGeom>
          <a:noFill/>
          <a:ln w="648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 algn="ctr">
              <a:lnSpc>
                <a:spcPct val="100000"/>
              </a:lnSpc>
            </a:pPr>
            <a:r>
              <a:rPr b="0" lang="it-IT" sz="2400" spc="-1" strike="noStrike">
                <a:solidFill>
                  <a:srgbClr val="404040"/>
                </a:solidFill>
                <a:latin typeface="Segoe UI Light"/>
              </a:rPr>
              <a:t>Ucraina</a:t>
            </a:r>
            <a:endParaRPr b="0" lang="it-IT" sz="2400" spc="-1" strike="noStrike">
              <a:latin typeface="Arial"/>
            </a:endParaRPr>
          </a:p>
        </p:txBody>
      </p:sp>
      <p:sp>
        <p:nvSpPr>
          <p:cNvPr id="503" name="CustomShape 61"/>
          <p:cNvSpPr/>
          <p:nvPr/>
        </p:nvSpPr>
        <p:spPr>
          <a:xfrm>
            <a:off x="9601920" y="6406920"/>
            <a:ext cx="2303640" cy="366120"/>
          </a:xfrm>
          <a:prstGeom prst="rect">
            <a:avLst/>
          </a:prstGeom>
          <a:noFill/>
          <a:ln w="648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 algn="ctr">
              <a:lnSpc>
                <a:spcPct val="100000"/>
              </a:lnSpc>
            </a:pPr>
            <a:r>
              <a:rPr b="0" lang="it-IT" sz="2400" spc="-1" strike="noStrike">
                <a:solidFill>
                  <a:srgbClr val="404040"/>
                </a:solidFill>
                <a:latin typeface="Segoe UI Light"/>
              </a:rPr>
              <a:t>Paesi Est Europa</a:t>
            </a:r>
            <a:endParaRPr b="0" lang="it-IT" sz="2400" spc="-1" strike="noStrike">
              <a:latin typeface="Arial"/>
            </a:endParaRPr>
          </a:p>
        </p:txBody>
      </p:sp>
      <p:pic>
        <p:nvPicPr>
          <p:cNvPr id="504" name="Immagine 29" descr=""/>
          <p:cNvPicPr/>
          <p:nvPr/>
        </p:nvPicPr>
        <p:blipFill>
          <a:blip r:embed="rId14"/>
          <a:stretch/>
        </p:blipFill>
        <p:spPr>
          <a:xfrm>
            <a:off x="8576280" y="5612760"/>
            <a:ext cx="683640" cy="503640"/>
          </a:xfrm>
          <a:prstGeom prst="rect">
            <a:avLst/>
          </a:prstGeom>
          <a:ln>
            <a:noFill/>
          </a:ln>
        </p:spPr>
      </p:pic>
      <p:pic>
        <p:nvPicPr>
          <p:cNvPr id="505" name="Immagine 30" descr=""/>
          <p:cNvPicPr/>
          <p:nvPr/>
        </p:nvPicPr>
        <p:blipFill>
          <a:blip r:embed="rId15"/>
          <a:stretch/>
        </p:blipFill>
        <p:spPr>
          <a:xfrm>
            <a:off x="10336680" y="5623560"/>
            <a:ext cx="683640" cy="503640"/>
          </a:xfrm>
          <a:prstGeom prst="rect">
            <a:avLst/>
          </a:prstGeom>
          <a:ln>
            <a:noFill/>
          </a:ln>
        </p:spPr>
      </p:pic>
      <p:sp>
        <p:nvSpPr>
          <p:cNvPr id="506" name="Line 62"/>
          <p:cNvSpPr/>
          <p:nvPr/>
        </p:nvSpPr>
        <p:spPr>
          <a:xfrm>
            <a:off x="204480" y="4878720"/>
            <a:ext cx="11774880" cy="0"/>
          </a:xfrm>
          <a:prstGeom prst="line">
            <a:avLst/>
          </a:prstGeom>
          <a:ln w="12600">
            <a:solidFill>
              <a:srgbClr val="fe5e5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" name="CustomShape 1"/>
          <p:cNvSpPr/>
          <p:nvPr/>
        </p:nvSpPr>
        <p:spPr>
          <a:xfrm>
            <a:off x="0" y="266760"/>
            <a:ext cx="12191760" cy="5522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508" name="Group 2"/>
          <p:cNvGrpSpPr/>
          <p:nvPr/>
        </p:nvGrpSpPr>
        <p:grpSpPr>
          <a:xfrm>
            <a:off x="271440" y="171360"/>
            <a:ext cx="790200" cy="742680"/>
            <a:chOff x="271440" y="171360"/>
            <a:chExt cx="790200" cy="742680"/>
          </a:xfrm>
        </p:grpSpPr>
        <p:sp>
          <p:nvSpPr>
            <p:cNvPr id="509" name="CustomShape 3"/>
            <p:cNvSpPr/>
            <p:nvPr/>
          </p:nvSpPr>
          <p:spPr>
            <a:xfrm>
              <a:off x="271440" y="171360"/>
              <a:ext cx="742680" cy="74268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510" name="CustomShape 4"/>
            <p:cNvSpPr/>
            <p:nvPr/>
          </p:nvSpPr>
          <p:spPr>
            <a:xfrm>
              <a:off x="1014480" y="171360"/>
              <a:ext cx="47160" cy="95040"/>
            </a:xfrm>
            <a:prstGeom prst="rtTriangle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511" name="CustomShape 5"/>
            <p:cNvSpPr/>
            <p:nvPr/>
          </p:nvSpPr>
          <p:spPr>
            <a:xfrm flipV="1">
              <a:off x="1014480" y="819000"/>
              <a:ext cx="47160" cy="95040"/>
            </a:xfrm>
            <a:prstGeom prst="rtTriangle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</p:grpSp>
      <p:sp>
        <p:nvSpPr>
          <p:cNvPr id="512" name="CustomShape 6"/>
          <p:cNvSpPr/>
          <p:nvPr/>
        </p:nvSpPr>
        <p:spPr>
          <a:xfrm>
            <a:off x="1285920" y="329040"/>
            <a:ext cx="9635760" cy="427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spAutoFit/>
          </a:bodyPr>
          <a:p>
            <a:pPr>
              <a:lnSpc>
                <a:spcPct val="100000"/>
              </a:lnSpc>
            </a:pPr>
            <a:r>
              <a:rPr b="0" lang="it-IT" sz="2800" spc="-1" strike="noStrike">
                <a:solidFill>
                  <a:srgbClr val="ffffff"/>
                </a:solidFill>
                <a:latin typeface="Century Gothic"/>
              </a:rPr>
              <a:t>PRODOTTI TURISTICI DELL'AMBITO  </a:t>
            </a:r>
            <a:endParaRPr b="0" lang="it-IT" sz="2800" spc="-1" strike="noStrike">
              <a:latin typeface="Arial"/>
            </a:endParaRPr>
          </a:p>
        </p:txBody>
      </p:sp>
      <p:sp>
        <p:nvSpPr>
          <p:cNvPr id="513" name="TextShape 7"/>
          <p:cNvSpPr txBox="1"/>
          <p:nvPr/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B4A45C2C-816C-4007-A98F-2B905855FC67}" type="slidenum">
              <a:rPr b="0" lang="it-IT" sz="1200" spc="-1" strike="noStrike">
                <a:solidFill>
                  <a:srgbClr val="8b8b8b"/>
                </a:solidFill>
                <a:latin typeface="Segoe UI Light"/>
              </a:rPr>
              <a:t>&lt;numero&gt;</a:t>
            </a:fld>
            <a:endParaRPr b="0" lang="it-IT" sz="1200" spc="-1" strike="noStrike">
              <a:latin typeface="Times New Roman"/>
            </a:endParaRPr>
          </a:p>
        </p:txBody>
      </p:sp>
      <p:graphicFrame>
        <p:nvGraphicFramePr>
          <p:cNvPr id="514" name="Table 8"/>
          <p:cNvGraphicFramePr/>
          <p:nvPr/>
        </p:nvGraphicFramePr>
        <p:xfrm>
          <a:off x="147600" y="1781640"/>
          <a:ext cx="11905560" cy="2805480"/>
        </p:xfrm>
        <a:graphic>
          <a:graphicData uri="http://schemas.openxmlformats.org/drawingml/2006/table">
            <a:tbl>
              <a:tblPr/>
              <a:tblGrid>
                <a:gridCol w="1942920"/>
                <a:gridCol w="2124360"/>
                <a:gridCol w="2619360"/>
                <a:gridCol w="1916280"/>
                <a:gridCol w="1739160"/>
                <a:gridCol w="1563480"/>
              </a:tblGrid>
              <a:tr h="430200">
                <a:tc gridSpan="6"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it-IT" sz="2000" spc="-1" strike="noStrike" cap="small">
                          <a:solidFill>
                            <a:srgbClr val="c00000"/>
                          </a:solidFill>
                          <a:latin typeface="Segoe UI Light"/>
                        </a:rPr>
                        <a:t>Prodotti Tematici di Toscana Promozione Turistica</a:t>
                      </a:r>
                      <a:endParaRPr b="0" lang="it-IT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noFill/>
                    </a:lnB>
                    <a:noFill/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</a:tr>
              <a:tr h="768600"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it-IT" sz="2000" spc="-1" strike="noStrike" cap="small">
                          <a:solidFill>
                            <a:srgbClr val="c00000"/>
                          </a:solidFill>
                          <a:latin typeface="Segoe UI Light"/>
                        </a:rPr>
                        <a:t>Arte e Cultura</a:t>
                      </a:r>
                      <a:endParaRPr b="0" lang="it-IT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solidFill>
                        <a:srgbClr val="c00000"/>
                      </a:solidFill>
                    </a:lnB>
                    <a:noFill/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it-IT" sz="2000" spc="-1" strike="noStrike" cap="small">
                          <a:solidFill>
                            <a:srgbClr val="c00000"/>
                          </a:solidFill>
                          <a:latin typeface="Segoe UI Light"/>
                        </a:rPr>
                        <a:t>Active Tourism</a:t>
                      </a:r>
                      <a:endParaRPr b="0" lang="it-IT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solidFill>
                        <a:srgbClr val="c00000"/>
                      </a:solidFill>
                    </a:lnB>
                    <a:noFill/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it-IT" sz="2000" spc="-1" strike="noStrike" cap="small">
                          <a:solidFill>
                            <a:srgbClr val="c00000"/>
                          </a:solidFill>
                          <a:latin typeface="Segoe UI Light"/>
                        </a:rPr>
                        <a:t>Slow Tourism</a:t>
                      </a:r>
                      <a:endParaRPr b="0" lang="it-IT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solidFill>
                        <a:srgbClr val="c00000"/>
                      </a:solidFill>
                    </a:lnB>
                    <a:noFill/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it-IT" sz="2000" spc="-1" strike="noStrike" cap="small">
                          <a:solidFill>
                            <a:srgbClr val="c00000"/>
                          </a:solidFill>
                          <a:latin typeface="Segoe UI Light"/>
                        </a:rPr>
                        <a:t>Luxury</a:t>
                      </a:r>
                      <a:endParaRPr b="0" lang="it-IT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solidFill>
                        <a:srgbClr val="c00000"/>
                      </a:solidFill>
                    </a:lnB>
                    <a:noFill/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it-IT" sz="2000" spc="-1" strike="noStrike" cap="small">
                          <a:solidFill>
                            <a:srgbClr val="c00000"/>
                          </a:solidFill>
                          <a:latin typeface="Segoe UI Light"/>
                        </a:rPr>
                        <a:t>Business</a:t>
                      </a:r>
                      <a:endParaRPr b="0" lang="it-IT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solidFill>
                        <a:srgbClr val="c00000"/>
                      </a:solidFill>
                    </a:lnB>
                    <a:noFill/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it-IT" sz="2000" spc="-1" strike="noStrike" cap="small">
                          <a:solidFill>
                            <a:srgbClr val="c00000"/>
                          </a:solidFill>
                          <a:latin typeface="Segoe UI Light"/>
                        </a:rPr>
                        <a:t>Religioso</a:t>
                      </a:r>
                      <a:endParaRPr b="0" lang="it-IT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solidFill>
                        <a:srgbClr val="c00000"/>
                      </a:solidFill>
                    </a:lnB>
                    <a:noFill/>
                  </a:tcPr>
                </a:tc>
              </a:tr>
              <a:tr h="2580120">
                <a:tc>
                  <a:txBody>
                    <a:bodyPr anchor="ctr">
                      <a:noAutofit/>
                    </a:bodyPr>
                    <a:p>
                      <a:pPr marL="343080" indent="-342720">
                        <a:lnSpc>
                          <a:spcPct val="100000"/>
                        </a:lnSpc>
                        <a:spcBef>
                          <a:spcPts val="601"/>
                        </a:spcBef>
                        <a:spcAft>
                          <a:spcPts val="601"/>
                        </a:spcAft>
                        <a:buClr>
                          <a:srgbClr val="000000"/>
                        </a:buClr>
                        <a:buFont typeface="Wingdings" charset="2"/>
                        <a:buChar char=""/>
                      </a:pPr>
                      <a:r>
                        <a:rPr b="0" lang="it-IT" sz="2000" spc="-1" strike="noStrike">
                          <a:solidFill>
                            <a:srgbClr val="000000"/>
                          </a:solidFill>
                          <a:latin typeface="Segoe UI Light"/>
                        </a:rPr>
                        <a:t>Short break</a:t>
                      </a:r>
                      <a:endParaRPr b="0" lang="it-IT" sz="2000" spc="-1" strike="noStrike">
                        <a:latin typeface="Arial"/>
                      </a:endParaRPr>
                    </a:p>
                    <a:p>
                      <a:pPr marL="343080" indent="-342720">
                        <a:lnSpc>
                          <a:spcPct val="100000"/>
                        </a:lnSpc>
                        <a:spcBef>
                          <a:spcPts val="601"/>
                        </a:spcBef>
                        <a:spcAft>
                          <a:spcPts val="601"/>
                        </a:spcAft>
                        <a:buClr>
                          <a:srgbClr val="000000"/>
                        </a:buClr>
                        <a:buFont typeface="Wingdings" charset="2"/>
                        <a:buChar char=""/>
                      </a:pPr>
                      <a:r>
                        <a:rPr b="0" lang="it-IT" sz="2000" spc="-1" strike="noStrike">
                          <a:solidFill>
                            <a:srgbClr val="000000"/>
                          </a:solidFill>
                          <a:latin typeface="Segoe UI Light"/>
                        </a:rPr>
                        <a:t>Viaggi d'arte</a:t>
                      </a:r>
                      <a:endParaRPr b="0" lang="it-IT" sz="2000" spc="-1" strike="noStrike">
                        <a:latin typeface="Arial"/>
                      </a:endParaRPr>
                    </a:p>
                    <a:p>
                      <a:pPr marL="343080" indent="-342720">
                        <a:lnSpc>
                          <a:spcPct val="100000"/>
                        </a:lnSpc>
                        <a:spcBef>
                          <a:spcPts val="601"/>
                        </a:spcBef>
                        <a:spcAft>
                          <a:spcPts val="601"/>
                        </a:spcAft>
                        <a:buClr>
                          <a:srgbClr val="000000"/>
                        </a:buClr>
                        <a:buFont typeface="Wingdings" charset="2"/>
                        <a:buChar char=""/>
                      </a:pPr>
                      <a:r>
                        <a:rPr b="0" lang="it-IT" sz="2000" spc="-1" strike="noStrike">
                          <a:solidFill>
                            <a:srgbClr val="000000"/>
                          </a:solidFill>
                          <a:latin typeface="Segoe UI Light"/>
                        </a:rPr>
                        <a:t>Eventi</a:t>
                      </a:r>
                      <a:endParaRPr b="0" lang="it-IT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601"/>
                        </a:spcBef>
                        <a:spcAft>
                          <a:spcPts val="601"/>
                        </a:spcAft>
                      </a:pPr>
                      <a:endParaRPr b="0" lang="it-IT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noFill/>
                    </a:lnL>
                    <a:lnR w="12240">
                      <a:noFill/>
                    </a:lnR>
                    <a:lnT w="12240">
                      <a:solidFill>
                        <a:srgbClr val="c00000"/>
                      </a:solidFill>
                    </a:lnT>
                    <a:lnB w="12240">
                      <a:noFill/>
                    </a:lnB>
                    <a:noFill/>
                  </a:tcPr>
                </a:tc>
                <a:tc>
                  <a:txBody>
                    <a:bodyPr anchor="ctr">
                      <a:noAutofit/>
                    </a:bodyPr>
                    <a:p>
                      <a:pPr marL="343080" indent="-342720">
                        <a:lnSpc>
                          <a:spcPct val="100000"/>
                        </a:lnSpc>
                        <a:spcBef>
                          <a:spcPts val="601"/>
                        </a:spcBef>
                        <a:spcAft>
                          <a:spcPts val="601"/>
                        </a:spcAft>
                        <a:buClr>
                          <a:srgbClr val="000000"/>
                        </a:buClr>
                        <a:buFont typeface="Wingdings" charset="2"/>
                        <a:buChar char=""/>
                      </a:pPr>
                      <a:r>
                        <a:rPr b="0" lang="it-IT" sz="2000" spc="-1" strike="noStrike">
                          <a:solidFill>
                            <a:srgbClr val="000000"/>
                          </a:solidFill>
                          <a:latin typeface="Segoe UI Light"/>
                        </a:rPr>
                        <a:t>Natura</a:t>
                      </a:r>
                      <a:endParaRPr b="0" lang="it-IT" sz="2000" spc="-1" strike="noStrike">
                        <a:latin typeface="Arial"/>
                      </a:endParaRPr>
                    </a:p>
                    <a:p>
                      <a:pPr marL="343080" indent="-342720">
                        <a:lnSpc>
                          <a:spcPct val="100000"/>
                        </a:lnSpc>
                        <a:spcBef>
                          <a:spcPts val="601"/>
                        </a:spcBef>
                        <a:spcAft>
                          <a:spcPts val="601"/>
                        </a:spcAft>
                        <a:buClr>
                          <a:srgbClr val="000000"/>
                        </a:buClr>
                        <a:buFont typeface="Wingdings" charset="2"/>
                        <a:buChar char=""/>
                      </a:pPr>
                      <a:r>
                        <a:rPr b="0" lang="it-IT" sz="2000" spc="-1" strike="noStrike">
                          <a:solidFill>
                            <a:srgbClr val="000000"/>
                          </a:solidFill>
                          <a:latin typeface="Segoe UI Light"/>
                        </a:rPr>
                        <a:t>Sport  (outdoor-bike)</a:t>
                      </a:r>
                      <a:endParaRPr b="0" lang="it-IT" sz="2000" spc="-1" strike="noStrike">
                        <a:latin typeface="Arial"/>
                      </a:endParaRPr>
                    </a:p>
                    <a:p>
                      <a:pPr marL="343080" indent="-342720">
                        <a:lnSpc>
                          <a:spcPct val="100000"/>
                        </a:lnSpc>
                        <a:spcBef>
                          <a:spcPts val="601"/>
                        </a:spcBef>
                        <a:spcAft>
                          <a:spcPts val="601"/>
                        </a:spcAft>
                        <a:buClr>
                          <a:srgbClr val="000000"/>
                        </a:buClr>
                        <a:buFont typeface="Wingdings" charset="2"/>
                        <a:buChar char=""/>
                      </a:pPr>
                      <a:r>
                        <a:rPr b="0" lang="it-IT" sz="2000" spc="-1" strike="noStrike">
                          <a:solidFill>
                            <a:srgbClr val="000000"/>
                          </a:solidFill>
                          <a:latin typeface="Segoe UI Light"/>
                        </a:rPr>
                        <a:t>Eventi sportivi</a:t>
                      </a:r>
                      <a:endParaRPr b="0" lang="it-IT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noFill/>
                    </a:lnL>
                    <a:lnR w="12240">
                      <a:noFill/>
                    </a:lnR>
                    <a:lnT w="12240">
                      <a:solidFill>
                        <a:srgbClr val="c00000"/>
                      </a:solidFill>
                    </a:lnT>
                    <a:lnB w="12240">
                      <a:noFill/>
                    </a:lnB>
                    <a:noFill/>
                  </a:tcPr>
                </a:tc>
                <a:tc>
                  <a:txBody>
                    <a:bodyPr anchor="ctr">
                      <a:noAutofit/>
                    </a:bodyPr>
                    <a:p>
                      <a:pPr marL="343080" indent="-342720">
                        <a:lnSpc>
                          <a:spcPct val="100000"/>
                        </a:lnSpc>
                        <a:spcBef>
                          <a:spcPts val="601"/>
                        </a:spcBef>
                        <a:spcAft>
                          <a:spcPts val="601"/>
                        </a:spcAft>
                        <a:buClr>
                          <a:srgbClr val="000000"/>
                        </a:buClr>
                        <a:buFont typeface="Wingdings" charset="2"/>
                        <a:buChar char=""/>
                      </a:pPr>
                      <a:r>
                        <a:rPr b="0" lang="it-IT" sz="2000" spc="-1" strike="noStrike">
                          <a:solidFill>
                            <a:srgbClr val="000000"/>
                          </a:solidFill>
                          <a:latin typeface="Segoe UI Light"/>
                        </a:rPr>
                        <a:t>Scoperta del territorio</a:t>
                      </a:r>
                      <a:endParaRPr b="0" lang="it-IT" sz="2000" spc="-1" strike="noStrike">
                        <a:latin typeface="Arial"/>
                      </a:endParaRPr>
                    </a:p>
                    <a:p>
                      <a:pPr marL="343080" indent="-342720">
                        <a:lnSpc>
                          <a:spcPct val="100000"/>
                        </a:lnSpc>
                        <a:spcBef>
                          <a:spcPts val="601"/>
                        </a:spcBef>
                        <a:spcAft>
                          <a:spcPts val="601"/>
                        </a:spcAft>
                        <a:buClr>
                          <a:srgbClr val="000000"/>
                        </a:buClr>
                        <a:buFont typeface="Wingdings" charset="2"/>
                        <a:buChar char=""/>
                      </a:pPr>
                      <a:r>
                        <a:rPr b="0" lang="it-IT" sz="2000" spc="-1" strike="noStrike">
                          <a:solidFill>
                            <a:srgbClr val="000000"/>
                          </a:solidFill>
                          <a:latin typeface="Segoe UI Light"/>
                        </a:rPr>
                        <a:t>Passione enogastronomica</a:t>
                      </a:r>
                      <a:endParaRPr b="0" lang="it-IT" sz="2000" spc="-1" strike="noStrike">
                        <a:latin typeface="Arial"/>
                      </a:endParaRPr>
                    </a:p>
                    <a:p>
                      <a:pPr marL="343080" indent="-342720">
                        <a:lnSpc>
                          <a:spcPct val="100000"/>
                        </a:lnSpc>
                        <a:spcBef>
                          <a:spcPts val="601"/>
                        </a:spcBef>
                        <a:spcAft>
                          <a:spcPts val="601"/>
                        </a:spcAft>
                        <a:buClr>
                          <a:srgbClr val="000000"/>
                        </a:buClr>
                        <a:buFont typeface="Wingdings" charset="2"/>
                        <a:buChar char=""/>
                      </a:pPr>
                      <a:r>
                        <a:rPr b="0" lang="it-IT" sz="2000" spc="-1" strike="noStrike">
                          <a:solidFill>
                            <a:srgbClr val="000000"/>
                          </a:solidFill>
                          <a:latin typeface="Segoe UI Light"/>
                        </a:rPr>
                        <a:t>Relax e Benessere</a:t>
                      </a:r>
                      <a:endParaRPr b="0" lang="it-IT" sz="2000" spc="-1" strike="noStrike">
                        <a:latin typeface="Arial"/>
                      </a:endParaRPr>
                    </a:p>
                    <a:p>
                      <a:pPr marL="343080" indent="-342720">
                        <a:lnSpc>
                          <a:spcPct val="100000"/>
                        </a:lnSpc>
                        <a:spcBef>
                          <a:spcPts val="601"/>
                        </a:spcBef>
                        <a:spcAft>
                          <a:spcPts val="601"/>
                        </a:spcAft>
                        <a:buClr>
                          <a:srgbClr val="000000"/>
                        </a:buClr>
                        <a:buFont typeface="Wingdings" charset="2"/>
                        <a:buChar char=""/>
                      </a:pPr>
                      <a:r>
                        <a:rPr b="0" lang="it-IT" sz="2000" spc="-1" strike="noStrike">
                          <a:solidFill>
                            <a:srgbClr val="000000"/>
                          </a:solidFill>
                          <a:latin typeface="Segoe UI Light"/>
                        </a:rPr>
                        <a:t>Cammini</a:t>
                      </a:r>
                      <a:endParaRPr b="0" lang="it-IT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noFill/>
                    </a:lnL>
                    <a:lnR w="12240">
                      <a:noFill/>
                    </a:lnR>
                    <a:lnT w="12240">
                      <a:solidFill>
                        <a:srgbClr val="c00000"/>
                      </a:solidFill>
                    </a:lnT>
                    <a:lnB w="12240">
                      <a:noFill/>
                    </a:lnB>
                    <a:noFill/>
                  </a:tcPr>
                </a:tc>
                <a:tc>
                  <a:txBody>
                    <a:bodyPr anchor="ctr">
                      <a:noAutofit/>
                    </a:bodyPr>
                    <a:p>
                      <a:pPr marL="343080" indent="-342720">
                        <a:lnSpc>
                          <a:spcPct val="100000"/>
                        </a:lnSpc>
                        <a:spcBef>
                          <a:spcPts val="601"/>
                        </a:spcBef>
                        <a:spcAft>
                          <a:spcPts val="601"/>
                        </a:spcAft>
                        <a:buClr>
                          <a:srgbClr val="000000"/>
                        </a:buClr>
                        <a:buFont typeface="Wingdings" charset="2"/>
                        <a:buChar char=""/>
                      </a:pPr>
                      <a:r>
                        <a:rPr b="0" lang="it-IT" sz="2000" spc="-1" strike="noStrike">
                          <a:solidFill>
                            <a:srgbClr val="000000"/>
                          </a:solidFill>
                          <a:latin typeface="Segoe UI Light"/>
                        </a:rPr>
                        <a:t>Celebrazioni</a:t>
                      </a:r>
                      <a:endParaRPr b="0" lang="it-IT" sz="2000" spc="-1" strike="noStrike">
                        <a:latin typeface="Arial"/>
                      </a:endParaRPr>
                    </a:p>
                    <a:p>
                      <a:pPr marL="343080" indent="-342720">
                        <a:lnSpc>
                          <a:spcPct val="100000"/>
                        </a:lnSpc>
                        <a:spcBef>
                          <a:spcPts val="601"/>
                        </a:spcBef>
                        <a:spcAft>
                          <a:spcPts val="601"/>
                        </a:spcAft>
                        <a:buClr>
                          <a:srgbClr val="000000"/>
                        </a:buClr>
                        <a:buFont typeface="Wingdings" charset="2"/>
                        <a:buChar char=""/>
                      </a:pPr>
                      <a:r>
                        <a:rPr b="0" lang="it-IT" sz="2000" spc="-1" strike="noStrike">
                          <a:solidFill>
                            <a:srgbClr val="000000"/>
                          </a:solidFill>
                          <a:latin typeface="Segoe UI Light"/>
                        </a:rPr>
                        <a:t>Shopping</a:t>
                      </a:r>
                      <a:endParaRPr b="0" lang="it-IT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noFill/>
                    </a:lnL>
                    <a:lnR w="12240">
                      <a:noFill/>
                    </a:lnR>
                    <a:lnT w="12240">
                      <a:solidFill>
                        <a:srgbClr val="c00000"/>
                      </a:solidFill>
                    </a:lnT>
                    <a:lnB w="12240">
                      <a:noFill/>
                    </a:lnB>
                    <a:noFill/>
                  </a:tcPr>
                </a:tc>
                <a:tc>
                  <a:txBody>
                    <a:bodyPr anchor="ctr">
                      <a:noAutofit/>
                    </a:bodyPr>
                    <a:p>
                      <a:pPr marL="343080" indent="-342720">
                        <a:lnSpc>
                          <a:spcPct val="100000"/>
                        </a:lnSpc>
                        <a:spcBef>
                          <a:spcPts val="601"/>
                        </a:spcBef>
                        <a:spcAft>
                          <a:spcPts val="601"/>
                        </a:spcAft>
                        <a:buClr>
                          <a:srgbClr val="000000"/>
                        </a:buClr>
                        <a:buFont typeface="Wingdings" charset="2"/>
                        <a:buChar char=""/>
                      </a:pPr>
                      <a:r>
                        <a:rPr b="0" lang="it-IT" sz="2000" spc="-1" strike="noStrike">
                          <a:solidFill>
                            <a:srgbClr val="000000"/>
                          </a:solidFill>
                          <a:latin typeface="Segoe UI Light"/>
                        </a:rPr>
                        <a:t>Affari</a:t>
                      </a:r>
                      <a:endParaRPr b="0" lang="it-IT" sz="2000" spc="-1" strike="noStrike">
                        <a:latin typeface="Arial"/>
                      </a:endParaRPr>
                    </a:p>
                    <a:p>
                      <a:pPr marL="343080" indent="-342720">
                        <a:lnSpc>
                          <a:spcPct val="100000"/>
                        </a:lnSpc>
                        <a:spcBef>
                          <a:spcPts val="601"/>
                        </a:spcBef>
                        <a:spcAft>
                          <a:spcPts val="601"/>
                        </a:spcAft>
                        <a:buClr>
                          <a:srgbClr val="000000"/>
                        </a:buClr>
                        <a:buFont typeface="Wingdings" charset="2"/>
                        <a:buChar char=""/>
                      </a:pPr>
                      <a:r>
                        <a:rPr b="0" lang="it-IT" sz="2000" spc="-1" strike="noStrike">
                          <a:solidFill>
                            <a:srgbClr val="000000"/>
                          </a:solidFill>
                          <a:latin typeface="Segoe UI Light"/>
                        </a:rPr>
                        <a:t>Congressi</a:t>
                      </a:r>
                      <a:endParaRPr b="0" lang="it-IT" sz="2000" spc="-1" strike="noStrike">
                        <a:latin typeface="Arial"/>
                      </a:endParaRPr>
                    </a:p>
                    <a:p>
                      <a:pPr marL="343080" indent="-342720">
                        <a:lnSpc>
                          <a:spcPct val="100000"/>
                        </a:lnSpc>
                        <a:spcBef>
                          <a:spcPts val="601"/>
                        </a:spcBef>
                        <a:spcAft>
                          <a:spcPts val="601"/>
                        </a:spcAft>
                        <a:buClr>
                          <a:srgbClr val="000000"/>
                        </a:buClr>
                        <a:buFont typeface="Wingdings" charset="2"/>
                        <a:buChar char=""/>
                      </a:pPr>
                      <a:r>
                        <a:rPr b="0" lang="it-IT" sz="2000" spc="-1" strike="noStrike">
                          <a:solidFill>
                            <a:srgbClr val="000000"/>
                          </a:solidFill>
                          <a:latin typeface="Segoe UI Light"/>
                        </a:rPr>
                        <a:t>Events</a:t>
                      </a:r>
                      <a:endParaRPr b="0" lang="it-IT" sz="2000" spc="-1" strike="noStrike">
                        <a:latin typeface="Arial"/>
                      </a:endParaRPr>
                    </a:p>
                    <a:p>
                      <a:pPr marL="343080" indent="-342720">
                        <a:lnSpc>
                          <a:spcPct val="100000"/>
                        </a:lnSpc>
                        <a:spcBef>
                          <a:spcPts val="601"/>
                        </a:spcBef>
                        <a:spcAft>
                          <a:spcPts val="601"/>
                        </a:spcAft>
                        <a:buClr>
                          <a:srgbClr val="000000"/>
                        </a:buClr>
                        <a:buFont typeface="Wingdings" charset="2"/>
                        <a:buChar char=""/>
                      </a:pPr>
                      <a:r>
                        <a:rPr b="0" lang="it-IT" sz="2000" spc="-1" strike="noStrike">
                          <a:solidFill>
                            <a:srgbClr val="000000"/>
                          </a:solidFill>
                          <a:latin typeface="Segoe UI Light"/>
                        </a:rPr>
                        <a:t>Incentive</a:t>
                      </a:r>
                      <a:endParaRPr b="0" lang="it-IT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noFill/>
                    </a:lnL>
                    <a:lnR w="12240">
                      <a:noFill/>
                    </a:lnR>
                    <a:lnT w="12240">
                      <a:solidFill>
                        <a:srgbClr val="c00000"/>
                      </a:solidFill>
                    </a:lnT>
                    <a:lnB w="12240">
                      <a:noFill/>
                    </a:lnB>
                    <a:noFill/>
                  </a:tcPr>
                </a:tc>
                <a:tc>
                  <a:txBody>
                    <a:bodyPr anchor="ctr">
                      <a:noAutofit/>
                    </a:bodyPr>
                    <a:p>
                      <a:pPr marL="343080" indent="-342720">
                        <a:lnSpc>
                          <a:spcPct val="100000"/>
                        </a:lnSpc>
                        <a:spcBef>
                          <a:spcPts val="601"/>
                        </a:spcBef>
                        <a:spcAft>
                          <a:spcPts val="601"/>
                        </a:spcAft>
                        <a:buClr>
                          <a:srgbClr val="000000"/>
                        </a:buClr>
                        <a:buFont typeface="Wingdings" charset="2"/>
                        <a:buChar char=""/>
                      </a:pPr>
                      <a:r>
                        <a:rPr b="0" lang="it-IT" sz="2000" spc="-1" strike="noStrike">
                          <a:solidFill>
                            <a:srgbClr val="000000"/>
                          </a:solidFill>
                          <a:latin typeface="Segoe UI Light"/>
                        </a:rPr>
                        <a:t>Cammini</a:t>
                      </a:r>
                      <a:endParaRPr b="0" lang="it-IT" sz="2000" spc="-1" strike="noStrike">
                        <a:latin typeface="Arial"/>
                      </a:endParaRPr>
                    </a:p>
                    <a:p>
                      <a:pPr marL="343080" indent="-342720">
                        <a:lnSpc>
                          <a:spcPct val="100000"/>
                        </a:lnSpc>
                        <a:spcBef>
                          <a:spcPts val="601"/>
                        </a:spcBef>
                        <a:spcAft>
                          <a:spcPts val="601"/>
                        </a:spcAft>
                        <a:buClr>
                          <a:srgbClr val="000000"/>
                        </a:buClr>
                        <a:buFont typeface="Wingdings" charset="2"/>
                        <a:buChar char=""/>
                      </a:pPr>
                      <a:r>
                        <a:rPr b="0" lang="it-IT" sz="2000" spc="-1" strike="noStrike">
                          <a:solidFill>
                            <a:srgbClr val="000000"/>
                          </a:solidFill>
                          <a:latin typeface="Segoe UI Light"/>
                        </a:rPr>
                        <a:t>Santuari</a:t>
                      </a:r>
                      <a:endParaRPr b="0" lang="it-IT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noFill/>
                    </a:lnL>
                    <a:lnR w="12240">
                      <a:noFill/>
                    </a:lnR>
                    <a:lnT w="12240">
                      <a:solidFill>
                        <a:srgbClr val="c00000"/>
                      </a:solidFill>
                    </a:lnT>
                    <a:lnB w="12240">
                      <a:noFill/>
                    </a:lnB>
                    <a:noFill/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" name="CustomShape 1"/>
          <p:cNvSpPr/>
          <p:nvPr/>
        </p:nvSpPr>
        <p:spPr>
          <a:xfrm>
            <a:off x="0" y="266760"/>
            <a:ext cx="12191760" cy="5522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516" name="Group 2"/>
          <p:cNvGrpSpPr/>
          <p:nvPr/>
        </p:nvGrpSpPr>
        <p:grpSpPr>
          <a:xfrm>
            <a:off x="271440" y="171360"/>
            <a:ext cx="790200" cy="742680"/>
            <a:chOff x="271440" y="171360"/>
            <a:chExt cx="790200" cy="742680"/>
          </a:xfrm>
        </p:grpSpPr>
        <p:sp>
          <p:nvSpPr>
            <p:cNvPr id="517" name="CustomShape 3"/>
            <p:cNvSpPr/>
            <p:nvPr/>
          </p:nvSpPr>
          <p:spPr>
            <a:xfrm>
              <a:off x="271440" y="171360"/>
              <a:ext cx="742680" cy="74268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518" name="CustomShape 4"/>
            <p:cNvSpPr/>
            <p:nvPr/>
          </p:nvSpPr>
          <p:spPr>
            <a:xfrm>
              <a:off x="1014480" y="171360"/>
              <a:ext cx="47160" cy="95040"/>
            </a:xfrm>
            <a:prstGeom prst="rtTriangle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519" name="CustomShape 5"/>
            <p:cNvSpPr/>
            <p:nvPr/>
          </p:nvSpPr>
          <p:spPr>
            <a:xfrm flipV="1">
              <a:off x="1014480" y="819000"/>
              <a:ext cx="47160" cy="95040"/>
            </a:xfrm>
            <a:prstGeom prst="rtTriangle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</p:grpSp>
      <p:sp>
        <p:nvSpPr>
          <p:cNvPr id="520" name="CustomShape 6"/>
          <p:cNvSpPr/>
          <p:nvPr/>
        </p:nvSpPr>
        <p:spPr>
          <a:xfrm>
            <a:off x="1285920" y="329040"/>
            <a:ext cx="9635760" cy="427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spAutoFit/>
          </a:bodyPr>
          <a:p>
            <a:pPr>
              <a:lnSpc>
                <a:spcPct val="100000"/>
              </a:lnSpc>
            </a:pPr>
            <a:r>
              <a:rPr b="0" lang="it-IT" sz="2800" spc="-1" strike="noStrike">
                <a:solidFill>
                  <a:srgbClr val="ffffff"/>
                </a:solidFill>
                <a:latin typeface="Century Gothic"/>
              </a:rPr>
              <a:t>PRODOTTI TURISTICI DELL'AMBITO  </a:t>
            </a:r>
            <a:endParaRPr b="0" lang="it-IT" sz="2800" spc="-1" strike="noStrike">
              <a:latin typeface="Arial"/>
            </a:endParaRPr>
          </a:p>
        </p:txBody>
      </p:sp>
      <p:sp>
        <p:nvSpPr>
          <p:cNvPr id="521" name="TextShape 7"/>
          <p:cNvSpPr txBox="1"/>
          <p:nvPr/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B032F1F7-C1EA-4C96-8FC2-26F6FDCA4653}" type="slidenum">
              <a:rPr b="0" lang="it-IT" sz="1200" spc="-1" strike="noStrike">
                <a:solidFill>
                  <a:srgbClr val="8b8b8b"/>
                </a:solidFill>
                <a:latin typeface="Segoe UI Light"/>
              </a:rPr>
              <a:t>&lt;numero&gt;</a:t>
            </a:fld>
            <a:endParaRPr b="0" lang="it-IT" sz="1200" spc="-1" strike="noStrike">
              <a:latin typeface="Times New Roman"/>
            </a:endParaRPr>
          </a:p>
        </p:txBody>
      </p:sp>
      <p:graphicFrame>
        <p:nvGraphicFramePr>
          <p:cNvPr id="522" name="Table 8"/>
          <p:cNvGraphicFramePr/>
          <p:nvPr/>
        </p:nvGraphicFramePr>
        <p:xfrm>
          <a:off x="240480" y="1063440"/>
          <a:ext cx="5601960" cy="4829760"/>
        </p:xfrm>
        <a:graphic>
          <a:graphicData uri="http://schemas.openxmlformats.org/drawingml/2006/table">
            <a:tbl>
              <a:tblPr/>
              <a:tblGrid>
                <a:gridCol w="2502720"/>
                <a:gridCol w="3099600"/>
              </a:tblGrid>
              <a:tr h="701640"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it-IT" sz="1800" spc="-1" strike="noStrike" cap="small">
                          <a:solidFill>
                            <a:srgbClr val="c00000"/>
                          </a:solidFill>
                          <a:latin typeface="Segoe UI Light"/>
                        </a:rPr>
                        <a:t>Prodotti Ambito Consolidati</a:t>
                      </a:r>
                      <a:endParaRPr b="0" lang="it-IT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solidFill>
                        <a:srgbClr val="c00000"/>
                      </a:solidFill>
                    </a:lnB>
                    <a:noFill/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it-IT" sz="1800" spc="-1" strike="noStrike" cap="small">
                          <a:solidFill>
                            <a:srgbClr val="c00000"/>
                          </a:solidFill>
                          <a:latin typeface="Segoe UI Light"/>
                        </a:rPr>
                        <a:t>Mercati</a:t>
                      </a:r>
                      <a:endParaRPr b="0" lang="it-IT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solidFill>
                        <a:srgbClr val="c00000"/>
                      </a:solidFill>
                    </a:lnB>
                    <a:noFill/>
                  </a:tcPr>
                </a:tc>
              </a:tr>
              <a:tr h="396720"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spcBef>
                          <a:spcPts val="601"/>
                        </a:spcBef>
                        <a:spcAft>
                          <a:spcPts val="601"/>
                        </a:spcAft>
                      </a:pPr>
                      <a:r>
                        <a:rPr b="0" lang="it-IT" sz="1800" spc="-1" strike="noStrike">
                          <a:solidFill>
                            <a:srgbClr val="008080"/>
                          </a:solidFill>
                          <a:latin typeface="Segoe UI Light"/>
                        </a:rPr>
                        <a:t>Short break</a:t>
                      </a:r>
                      <a:endParaRPr b="0" lang="it-IT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noFill/>
                    </a:lnL>
                    <a:lnR w="12240">
                      <a:noFill/>
                    </a:lnR>
                    <a:lnT w="12240">
                      <a:solidFill>
                        <a:srgbClr val="c00000"/>
                      </a:solidFill>
                    </a:lnT>
                    <a:lnB w="12240">
                      <a:solidFill>
                        <a:srgbClr val="c00000"/>
                      </a:solidFill>
                    </a:lnB>
                    <a:noFill/>
                  </a:tcPr>
                </a:tc>
                <a:tc rowSpan="3">
                  <a:txBody>
                    <a:bodyPr anchor="ctr">
                      <a:noAutofit/>
                    </a:bodyPr>
                    <a:p>
                      <a:pPr marL="263520" indent="-263160">
                        <a:lnSpc>
                          <a:spcPct val="100000"/>
                        </a:lnSpc>
                        <a:spcBef>
                          <a:spcPts val="601"/>
                        </a:spcBef>
                        <a:spcAft>
                          <a:spcPts val="601"/>
                        </a:spcAft>
                        <a:buClr>
                          <a:srgbClr val="000000"/>
                        </a:buClr>
                        <a:buFont typeface="Wingdings" charset="2"/>
                        <a:buChar char=""/>
                      </a:pPr>
                      <a:r>
                        <a:rPr b="0" lang="it-IT" sz="1800" spc="-1" strike="noStrike">
                          <a:solidFill>
                            <a:srgbClr val="000000"/>
                          </a:solidFill>
                          <a:latin typeface="Segoe UI Light"/>
                        </a:rPr>
                        <a:t>Usa, Europa, Italia</a:t>
                      </a:r>
                      <a:endParaRPr b="0" lang="it-IT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noFill/>
                    </a:lnL>
                    <a:lnR w="12240">
                      <a:noFill/>
                    </a:lnR>
                    <a:lnT w="12240">
                      <a:solidFill>
                        <a:srgbClr val="c00000"/>
                      </a:solidFill>
                    </a:lnT>
                    <a:lnB w="12240">
                      <a:solidFill>
                        <a:srgbClr val="c00000"/>
                      </a:solidFill>
                    </a:lnB>
                    <a:noFill/>
                  </a:tcPr>
                </a:tc>
              </a:tr>
              <a:tr h="396720"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spcBef>
                          <a:spcPts val="601"/>
                        </a:spcBef>
                        <a:spcAft>
                          <a:spcPts val="601"/>
                        </a:spcAft>
                      </a:pPr>
                      <a:r>
                        <a:rPr b="0" lang="it-IT" sz="1800" spc="-1" strike="noStrike">
                          <a:solidFill>
                            <a:srgbClr val="008080"/>
                          </a:solidFill>
                          <a:latin typeface="Segoe UI Light"/>
                        </a:rPr>
                        <a:t>Viaggi d'arte</a:t>
                      </a:r>
                      <a:endParaRPr b="0" lang="it-IT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noFill/>
                    </a:lnL>
                    <a:lnR w="12240">
                      <a:noFill/>
                    </a:lnR>
                    <a:lnT w="12240">
                      <a:solidFill>
                        <a:srgbClr val="c00000"/>
                      </a:solidFill>
                    </a:lnT>
                    <a:lnB w="12240">
                      <a:solidFill>
                        <a:srgbClr val="c00000"/>
                      </a:solidFill>
                    </a:lnB>
                    <a:noFill/>
                  </a:tcPr>
                </a:tc>
                <a:tc vMerge="1">
                  <a:tcPr marL="90000" marR="90000">
                    <a:solidFill>
                      <a:srgbClr val="729fcf"/>
                    </a:solidFill>
                  </a:tcPr>
                </a:tc>
              </a:tr>
              <a:tr h="396720"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spcBef>
                          <a:spcPts val="601"/>
                        </a:spcBef>
                        <a:spcAft>
                          <a:spcPts val="601"/>
                        </a:spcAft>
                      </a:pPr>
                      <a:r>
                        <a:rPr b="0" lang="it-IT" sz="1800" spc="-1" strike="noStrike">
                          <a:solidFill>
                            <a:srgbClr val="008080"/>
                          </a:solidFill>
                          <a:latin typeface="Segoe UI Light"/>
                        </a:rPr>
                        <a:t>Eventi</a:t>
                      </a:r>
                      <a:endParaRPr b="0" lang="it-IT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noFill/>
                    </a:lnL>
                    <a:lnR w="12240">
                      <a:noFill/>
                    </a:lnR>
                    <a:lnT w="12240">
                      <a:solidFill>
                        <a:srgbClr val="c00000"/>
                      </a:solidFill>
                    </a:lnT>
                    <a:lnB w="12240">
                      <a:solidFill>
                        <a:srgbClr val="c00000"/>
                      </a:solidFill>
                    </a:lnB>
                    <a:noFill/>
                  </a:tcPr>
                </a:tc>
                <a:tc vMerge="1">
                  <a:tcPr marL="90000" marR="90000">
                    <a:solidFill>
                      <a:srgbClr val="729fcf"/>
                    </a:solidFill>
                  </a:tcPr>
                </a:tc>
              </a:tr>
              <a:tr h="396720"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spcBef>
                          <a:spcPts val="601"/>
                        </a:spcBef>
                        <a:spcAft>
                          <a:spcPts val="601"/>
                        </a:spcAft>
                      </a:pPr>
                      <a:r>
                        <a:rPr b="0" lang="it-IT" sz="1800" spc="-1" strike="noStrike">
                          <a:solidFill>
                            <a:srgbClr val="000000"/>
                          </a:solidFill>
                          <a:latin typeface="Segoe UI Light"/>
                        </a:rPr>
                        <a:t>Affari</a:t>
                      </a:r>
                      <a:endParaRPr b="0" lang="it-IT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noFill/>
                    </a:lnL>
                    <a:lnR w="12240">
                      <a:noFill/>
                    </a:lnR>
                    <a:lnT w="12240">
                      <a:solidFill>
                        <a:srgbClr val="c00000"/>
                      </a:solidFill>
                    </a:lnT>
                    <a:lnB w="12240">
                      <a:solidFill>
                        <a:srgbClr val="c00000"/>
                      </a:solidFill>
                    </a:lnB>
                    <a:noFill/>
                  </a:tcPr>
                </a:tc>
                <a:tc rowSpan="4">
                  <a:txBody>
                    <a:bodyPr anchor="ctr">
                      <a:noAutofit/>
                    </a:bodyPr>
                    <a:p>
                      <a:pPr marL="263520" indent="-263160">
                        <a:lnSpc>
                          <a:spcPct val="100000"/>
                        </a:lnSpc>
                        <a:spcBef>
                          <a:spcPts val="601"/>
                        </a:spcBef>
                        <a:spcAft>
                          <a:spcPts val="601"/>
                        </a:spcAft>
                        <a:buClr>
                          <a:srgbClr val="000000"/>
                        </a:buClr>
                        <a:buFont typeface="Wingdings" charset="2"/>
                        <a:buChar char=""/>
                      </a:pPr>
                      <a:r>
                        <a:rPr b="0" lang="it-IT" sz="1800" spc="-1" strike="noStrike">
                          <a:solidFill>
                            <a:srgbClr val="000000"/>
                          </a:solidFill>
                          <a:latin typeface="Segoe UI Light"/>
                        </a:rPr>
                        <a:t>Italia, Europa, Mondo</a:t>
                      </a:r>
                      <a:endParaRPr b="0" lang="it-IT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noFill/>
                    </a:lnL>
                    <a:lnR w="12240">
                      <a:noFill/>
                    </a:lnR>
                    <a:lnT w="12240">
                      <a:solidFill>
                        <a:srgbClr val="c00000"/>
                      </a:solidFill>
                    </a:lnT>
                    <a:lnB w="12240">
                      <a:solidFill>
                        <a:srgbClr val="c00000"/>
                      </a:solidFill>
                    </a:lnB>
                    <a:noFill/>
                  </a:tcPr>
                </a:tc>
              </a:tr>
              <a:tr h="396720"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spcBef>
                          <a:spcPts val="601"/>
                        </a:spcBef>
                        <a:spcAft>
                          <a:spcPts val="601"/>
                        </a:spcAft>
                      </a:pPr>
                      <a:r>
                        <a:rPr b="0" lang="it-IT" sz="1800" spc="-1" strike="noStrike">
                          <a:solidFill>
                            <a:srgbClr val="000000"/>
                          </a:solidFill>
                          <a:latin typeface="Segoe UI Light"/>
                        </a:rPr>
                        <a:t>Congressi e Convention</a:t>
                      </a:r>
                      <a:endParaRPr b="0" lang="it-IT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noFill/>
                    </a:lnL>
                    <a:lnR w="12240">
                      <a:noFill/>
                    </a:lnR>
                    <a:lnT w="12240">
                      <a:solidFill>
                        <a:srgbClr val="c00000"/>
                      </a:solidFill>
                    </a:lnT>
                    <a:lnB w="12240">
                      <a:solidFill>
                        <a:srgbClr val="c00000"/>
                      </a:solidFill>
                    </a:lnB>
                    <a:noFill/>
                  </a:tcPr>
                </a:tc>
                <a:tc vMerge="1">
                  <a:tcPr marL="90000" marR="90000">
                    <a:solidFill>
                      <a:srgbClr val="729fcf"/>
                    </a:solidFill>
                  </a:tcPr>
                </a:tc>
              </a:tr>
              <a:tr h="396720"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spcBef>
                          <a:spcPts val="601"/>
                        </a:spcBef>
                        <a:spcAft>
                          <a:spcPts val="601"/>
                        </a:spcAft>
                      </a:pPr>
                      <a:r>
                        <a:rPr b="0" lang="it-IT" sz="1800" spc="-1" strike="noStrike">
                          <a:solidFill>
                            <a:srgbClr val="000000"/>
                          </a:solidFill>
                          <a:latin typeface="Segoe UI Light"/>
                        </a:rPr>
                        <a:t>Exhibitions e Events</a:t>
                      </a:r>
                      <a:endParaRPr b="0" lang="it-IT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noFill/>
                    </a:lnL>
                    <a:lnR w="12240">
                      <a:noFill/>
                    </a:lnR>
                    <a:lnT w="12240">
                      <a:solidFill>
                        <a:srgbClr val="c00000"/>
                      </a:solidFill>
                    </a:lnT>
                    <a:lnB w="12240">
                      <a:solidFill>
                        <a:srgbClr val="c00000"/>
                      </a:solidFill>
                    </a:lnB>
                    <a:noFill/>
                  </a:tcPr>
                </a:tc>
                <a:tc vMerge="1">
                  <a:tcPr marL="90000" marR="90000">
                    <a:solidFill>
                      <a:srgbClr val="729fcf"/>
                    </a:solidFill>
                  </a:tcPr>
                </a:tc>
              </a:tr>
              <a:tr h="396720"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spcBef>
                          <a:spcPts val="601"/>
                        </a:spcBef>
                        <a:spcAft>
                          <a:spcPts val="601"/>
                        </a:spcAft>
                      </a:pPr>
                      <a:r>
                        <a:rPr b="0" lang="it-IT" sz="1800" spc="-1" strike="noStrike">
                          <a:solidFill>
                            <a:srgbClr val="008080"/>
                          </a:solidFill>
                          <a:latin typeface="Segoe UI Light"/>
                        </a:rPr>
                        <a:t>Incentive</a:t>
                      </a:r>
                      <a:endParaRPr b="0" lang="it-IT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noFill/>
                    </a:lnL>
                    <a:lnR w="12240">
                      <a:noFill/>
                    </a:lnR>
                    <a:lnT w="12240">
                      <a:solidFill>
                        <a:srgbClr val="c00000"/>
                      </a:solidFill>
                    </a:lnT>
                    <a:lnB w="12240">
                      <a:solidFill>
                        <a:srgbClr val="c00000"/>
                      </a:solidFill>
                    </a:lnB>
                    <a:noFill/>
                  </a:tcPr>
                </a:tc>
                <a:tc vMerge="1">
                  <a:tcPr marL="90000" marR="90000">
                    <a:solidFill>
                      <a:srgbClr val="729fcf"/>
                    </a:solidFill>
                  </a:tcPr>
                </a:tc>
              </a:tr>
              <a:tr h="396720"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spcBef>
                          <a:spcPts val="601"/>
                        </a:spcBef>
                        <a:spcAft>
                          <a:spcPts val="601"/>
                        </a:spcAft>
                      </a:pPr>
                      <a:r>
                        <a:rPr b="0" lang="it-IT" sz="1800" spc="-1" strike="noStrike">
                          <a:solidFill>
                            <a:srgbClr val="008080"/>
                          </a:solidFill>
                          <a:latin typeface="Segoe UI Light"/>
                        </a:rPr>
                        <a:t>Celebrazioni (Wedding)</a:t>
                      </a:r>
                      <a:endParaRPr b="0" lang="it-IT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noFill/>
                    </a:lnL>
                    <a:lnR w="12240">
                      <a:noFill/>
                    </a:lnR>
                    <a:lnT w="12240">
                      <a:solidFill>
                        <a:srgbClr val="c00000"/>
                      </a:solidFill>
                    </a:lnT>
                    <a:lnB w="12240">
                      <a:solidFill>
                        <a:srgbClr val="c00000"/>
                      </a:solidFill>
                    </a:lnB>
                    <a:noFill/>
                  </a:tcPr>
                </a:tc>
                <a:tc>
                  <a:txBody>
                    <a:bodyPr anchor="ctr">
                      <a:noAutofit/>
                    </a:bodyPr>
                    <a:p>
                      <a:pPr marL="263520" indent="-263160">
                        <a:lnSpc>
                          <a:spcPct val="100000"/>
                        </a:lnSpc>
                        <a:spcBef>
                          <a:spcPts val="601"/>
                        </a:spcBef>
                        <a:spcAft>
                          <a:spcPts val="601"/>
                        </a:spcAft>
                        <a:buClr>
                          <a:srgbClr val="000000"/>
                        </a:buClr>
                        <a:buFont typeface="Wingdings" charset="2"/>
                        <a:buChar char=""/>
                      </a:pPr>
                      <a:r>
                        <a:rPr b="0" lang="it-IT" sz="1800" spc="-1" strike="noStrike">
                          <a:solidFill>
                            <a:srgbClr val="000000"/>
                          </a:solidFill>
                          <a:latin typeface="Segoe UI Light"/>
                        </a:rPr>
                        <a:t>Uk, Usa, Emirati Arabi, India</a:t>
                      </a:r>
                      <a:endParaRPr b="0" lang="it-IT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noFill/>
                    </a:lnL>
                    <a:lnR w="12240">
                      <a:noFill/>
                    </a:lnR>
                    <a:lnT w="12240">
                      <a:solidFill>
                        <a:srgbClr val="c00000"/>
                      </a:solidFill>
                    </a:lnT>
                    <a:lnB w="12240">
                      <a:solidFill>
                        <a:srgbClr val="c00000"/>
                      </a:solidFill>
                    </a:lnB>
                    <a:noFill/>
                  </a:tcPr>
                </a:tc>
              </a:tr>
              <a:tr h="701640"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spcBef>
                          <a:spcPts val="601"/>
                        </a:spcBef>
                        <a:spcAft>
                          <a:spcPts val="601"/>
                        </a:spcAft>
                      </a:pPr>
                      <a:r>
                        <a:rPr b="0" lang="it-IT" sz="1800" spc="-1" strike="noStrike">
                          <a:solidFill>
                            <a:srgbClr val="008080"/>
                          </a:solidFill>
                          <a:latin typeface="Segoe UI Light"/>
                        </a:rPr>
                        <a:t>Shopping</a:t>
                      </a:r>
                      <a:endParaRPr b="0" lang="it-IT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noFill/>
                    </a:lnL>
                    <a:lnR w="12240">
                      <a:noFill/>
                    </a:lnR>
                    <a:lnT w="12240">
                      <a:solidFill>
                        <a:srgbClr val="c00000"/>
                      </a:solidFill>
                    </a:lnT>
                    <a:lnB w="12240">
                      <a:solidFill>
                        <a:srgbClr val="c00000"/>
                      </a:solidFill>
                    </a:lnB>
                    <a:noFill/>
                  </a:tcPr>
                </a:tc>
                <a:tc>
                  <a:txBody>
                    <a:bodyPr anchor="ctr">
                      <a:noAutofit/>
                    </a:bodyPr>
                    <a:p>
                      <a:pPr marL="263520" indent="-263160">
                        <a:lnSpc>
                          <a:spcPct val="100000"/>
                        </a:lnSpc>
                        <a:spcBef>
                          <a:spcPts val="601"/>
                        </a:spcBef>
                        <a:spcAft>
                          <a:spcPts val="601"/>
                        </a:spcAft>
                        <a:buClr>
                          <a:srgbClr val="000000"/>
                        </a:buClr>
                        <a:buFont typeface="Wingdings" charset="2"/>
                        <a:buChar char=""/>
                      </a:pPr>
                      <a:r>
                        <a:rPr b="0" lang="it-IT" sz="1800" spc="-1" strike="noStrike">
                          <a:solidFill>
                            <a:srgbClr val="000000"/>
                          </a:solidFill>
                          <a:latin typeface="Segoe UI Light"/>
                        </a:rPr>
                        <a:t>Europa, Usa, Emirati Arabi, Cina, Oriente</a:t>
                      </a:r>
                      <a:endParaRPr b="0" lang="it-IT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noFill/>
                    </a:lnL>
                    <a:lnR w="12240">
                      <a:noFill/>
                    </a:lnR>
                    <a:lnT w="12240">
                      <a:solidFill>
                        <a:srgbClr val="c00000"/>
                      </a:solidFill>
                    </a:lnT>
                    <a:lnB w="12240">
                      <a:solidFill>
                        <a:srgbClr val="c00000"/>
                      </a:solidFill>
                    </a:lnB>
                    <a:noFill/>
                  </a:tcPr>
                </a:tc>
              </a:tr>
              <a:tr h="701640"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spcBef>
                          <a:spcPts val="601"/>
                        </a:spcBef>
                        <a:spcAft>
                          <a:spcPts val="601"/>
                        </a:spcAft>
                      </a:pPr>
                      <a:r>
                        <a:rPr b="0" lang="it-IT" sz="1800" spc="-1" strike="noStrike">
                          <a:solidFill>
                            <a:srgbClr val="000000"/>
                          </a:solidFill>
                          <a:latin typeface="Segoe UI Light"/>
                        </a:rPr>
                        <a:t>Eventi Sportivi (Firenze Marathon, Dj ten, …)</a:t>
                      </a:r>
                      <a:endParaRPr b="0" lang="it-IT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noFill/>
                    </a:lnL>
                    <a:lnR w="12240">
                      <a:noFill/>
                    </a:lnR>
                    <a:lnT w="12240">
                      <a:solidFill>
                        <a:srgbClr val="c00000"/>
                      </a:solidFill>
                    </a:lnT>
                    <a:lnB w="12240">
                      <a:noFill/>
                    </a:lnB>
                    <a:noFill/>
                  </a:tcPr>
                </a:tc>
                <a:tc>
                  <a:txBody>
                    <a:bodyPr anchor="ctr">
                      <a:noAutofit/>
                    </a:bodyPr>
                    <a:p>
                      <a:pPr marL="263520" indent="-263160">
                        <a:lnSpc>
                          <a:spcPct val="100000"/>
                        </a:lnSpc>
                        <a:spcBef>
                          <a:spcPts val="601"/>
                        </a:spcBef>
                        <a:spcAft>
                          <a:spcPts val="601"/>
                        </a:spcAft>
                        <a:buClr>
                          <a:srgbClr val="000000"/>
                        </a:buClr>
                        <a:buFont typeface="Wingdings" charset="2"/>
                        <a:buChar char=""/>
                      </a:pPr>
                      <a:r>
                        <a:rPr b="0" lang="it-IT" sz="1800" spc="-1" strike="noStrike">
                          <a:solidFill>
                            <a:srgbClr val="000000"/>
                          </a:solidFill>
                          <a:latin typeface="Segoe UI Light"/>
                        </a:rPr>
                        <a:t>Mondo</a:t>
                      </a:r>
                      <a:endParaRPr b="0" lang="it-IT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noFill/>
                    </a:lnL>
                    <a:lnR w="12240">
                      <a:noFill/>
                    </a:lnR>
                    <a:lnT w="12240">
                      <a:solidFill>
                        <a:srgbClr val="c00000"/>
                      </a:solidFill>
                    </a:lnT>
                    <a:lnB w="12240">
                      <a:noFill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523" name="Table 9"/>
          <p:cNvGraphicFramePr/>
          <p:nvPr/>
        </p:nvGraphicFramePr>
        <p:xfrm>
          <a:off x="6433560" y="1274040"/>
          <a:ext cx="5499720" cy="2054520"/>
        </p:xfrm>
        <a:graphic>
          <a:graphicData uri="http://schemas.openxmlformats.org/drawingml/2006/table">
            <a:tbl>
              <a:tblPr/>
              <a:tblGrid>
                <a:gridCol w="2502720"/>
                <a:gridCol w="2997000"/>
              </a:tblGrid>
              <a:tr h="701640"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it-IT" sz="1800" spc="-1" strike="noStrike" cap="small">
                          <a:solidFill>
                            <a:srgbClr val="c00000"/>
                          </a:solidFill>
                          <a:latin typeface="Segoe UI Light"/>
                        </a:rPr>
                        <a:t>Prodotti Ambito in Fase di Sviluppo</a:t>
                      </a:r>
                      <a:endParaRPr b="0" lang="it-IT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solidFill>
                        <a:srgbClr val="c00000"/>
                      </a:solidFill>
                    </a:lnB>
                    <a:noFill/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it-IT" sz="1800" spc="-1" strike="noStrike" cap="small">
                          <a:solidFill>
                            <a:srgbClr val="c00000"/>
                          </a:solidFill>
                          <a:latin typeface="Segoe UI Light"/>
                        </a:rPr>
                        <a:t>Mercati</a:t>
                      </a:r>
                      <a:endParaRPr b="0" lang="it-IT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solidFill>
                        <a:srgbClr val="c00000"/>
                      </a:solidFill>
                    </a:lnB>
                    <a:noFill/>
                  </a:tcPr>
                </a:tc>
              </a:tr>
              <a:tr h="701640"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spcBef>
                          <a:spcPts val="601"/>
                        </a:spcBef>
                        <a:spcAft>
                          <a:spcPts val="601"/>
                        </a:spcAft>
                      </a:pPr>
                      <a:r>
                        <a:rPr b="0" lang="it-IT" sz="1800" spc="-1" strike="noStrike">
                          <a:solidFill>
                            <a:srgbClr val="008080"/>
                          </a:solidFill>
                          <a:latin typeface="Segoe UI Light"/>
                        </a:rPr>
                        <a:t>Passione Enogastronomica</a:t>
                      </a:r>
                      <a:endParaRPr b="0" lang="it-IT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noFill/>
                    </a:lnL>
                    <a:lnR w="12240">
                      <a:noFill/>
                    </a:lnR>
                    <a:lnT w="12240">
                      <a:solidFill>
                        <a:srgbClr val="c00000"/>
                      </a:solidFill>
                    </a:lnT>
                    <a:lnB w="12240">
                      <a:solidFill>
                        <a:srgbClr val="c00000"/>
                      </a:solidFill>
                    </a:lnB>
                    <a:noFill/>
                  </a:tcPr>
                </a:tc>
                <a:tc rowSpan="2">
                  <a:txBody>
                    <a:bodyPr anchor="ctr">
                      <a:noAutofit/>
                    </a:bodyPr>
                    <a:p>
                      <a:pPr marL="263520" indent="-263160">
                        <a:lnSpc>
                          <a:spcPct val="100000"/>
                        </a:lnSpc>
                        <a:spcBef>
                          <a:spcPts val="601"/>
                        </a:spcBef>
                        <a:spcAft>
                          <a:spcPts val="601"/>
                        </a:spcAft>
                        <a:buClr>
                          <a:srgbClr val="000000"/>
                        </a:buClr>
                        <a:buFont typeface="Wingdings" charset="2"/>
                        <a:buChar char=""/>
                      </a:pPr>
                      <a:r>
                        <a:rPr b="0" lang="it-IT" sz="1800" spc="-1" strike="noStrike">
                          <a:solidFill>
                            <a:srgbClr val="000000"/>
                          </a:solidFill>
                          <a:latin typeface="Segoe UI Light"/>
                        </a:rPr>
                        <a:t>Usa, Europa, Italia,</a:t>
                      </a:r>
                      <a:endParaRPr b="0" lang="it-IT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noFill/>
                    </a:lnL>
                    <a:lnR w="12240">
                      <a:noFill/>
                    </a:lnR>
                    <a:lnT w="12240">
                      <a:solidFill>
                        <a:srgbClr val="c00000"/>
                      </a:solidFill>
                    </a:lnT>
                    <a:lnB w="12240">
                      <a:solidFill>
                        <a:srgbClr val="c00000"/>
                      </a:solidFill>
                    </a:lnB>
                    <a:noFill/>
                  </a:tcPr>
                </a:tc>
              </a:tr>
              <a:tr h="396720"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spcBef>
                          <a:spcPts val="601"/>
                        </a:spcBef>
                        <a:spcAft>
                          <a:spcPts val="601"/>
                        </a:spcAft>
                      </a:pPr>
                      <a:r>
                        <a:rPr b="0" lang="it-IT" sz="1800" spc="-1" strike="noStrike">
                          <a:solidFill>
                            <a:srgbClr val="008080"/>
                          </a:solidFill>
                          <a:latin typeface="Segoe UI Light"/>
                        </a:rPr>
                        <a:t>Relax e Benessere</a:t>
                      </a:r>
                      <a:endParaRPr b="0" lang="it-IT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noFill/>
                    </a:lnL>
                    <a:lnR w="12240">
                      <a:noFill/>
                    </a:lnR>
                    <a:lnT w="12240">
                      <a:solidFill>
                        <a:srgbClr val="c00000"/>
                      </a:solidFill>
                    </a:lnT>
                    <a:lnB w="12240">
                      <a:solidFill>
                        <a:srgbClr val="c00000"/>
                      </a:solidFill>
                    </a:lnB>
                    <a:noFill/>
                  </a:tcPr>
                </a:tc>
                <a:tc vMerge="1">
                  <a:tcPr marL="90000" marR="90000">
                    <a:solidFill>
                      <a:srgbClr val="729fcf"/>
                    </a:solidFill>
                  </a:tcPr>
                </a:tc>
              </a:tr>
              <a:tr h="396720"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spcBef>
                          <a:spcPts val="601"/>
                        </a:spcBef>
                        <a:spcAft>
                          <a:spcPts val="601"/>
                        </a:spcAft>
                      </a:pPr>
                      <a:r>
                        <a:rPr b="0" lang="it-IT" sz="1800" spc="-1" strike="noStrike">
                          <a:solidFill>
                            <a:srgbClr val="008080"/>
                          </a:solidFill>
                          <a:latin typeface="Segoe UI Light"/>
                        </a:rPr>
                        <a:t>Sport (oudoor-bike)</a:t>
                      </a:r>
                      <a:endParaRPr b="0" lang="it-IT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noFill/>
                    </a:lnL>
                    <a:lnR w="12240">
                      <a:noFill/>
                    </a:lnR>
                    <a:lnT w="12240">
                      <a:solidFill>
                        <a:srgbClr val="c00000"/>
                      </a:solidFill>
                    </a:lnT>
                    <a:lnB w="12240">
                      <a:solidFill>
                        <a:srgbClr val="c00000"/>
                      </a:solidFill>
                    </a:lnB>
                    <a:noFill/>
                  </a:tcPr>
                </a:tc>
                <a:tc rowSpan="2">
                  <a:txBody>
                    <a:bodyPr anchor="ctr">
                      <a:noAutofit/>
                    </a:bodyPr>
                    <a:p>
                      <a:pPr marL="263520" indent="-263160">
                        <a:lnSpc>
                          <a:spcPct val="100000"/>
                        </a:lnSpc>
                        <a:spcBef>
                          <a:spcPts val="601"/>
                        </a:spcBef>
                        <a:spcAft>
                          <a:spcPts val="601"/>
                        </a:spcAft>
                        <a:buClr>
                          <a:srgbClr val="000000"/>
                        </a:buClr>
                        <a:buFont typeface="Wingdings" charset="2"/>
                        <a:buChar char=""/>
                      </a:pPr>
                      <a:r>
                        <a:rPr b="0" lang="it-IT" sz="1800" spc="-1" strike="noStrike">
                          <a:solidFill>
                            <a:srgbClr val="000000"/>
                          </a:solidFill>
                          <a:latin typeface="Segoe UI Light"/>
                        </a:rPr>
                        <a:t>Europa</a:t>
                      </a:r>
                      <a:endParaRPr b="0" lang="it-IT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noFill/>
                    </a:lnL>
                    <a:lnR w="12240">
                      <a:noFill/>
                    </a:lnR>
                    <a:lnT w="12240">
                      <a:solidFill>
                        <a:srgbClr val="c00000"/>
                      </a:solidFill>
                    </a:lnT>
                    <a:lnB w="12240">
                      <a:solidFill>
                        <a:srgbClr val="c00000"/>
                      </a:solidFill>
                    </a:lnB>
                    <a:noFill/>
                  </a:tcPr>
                </a:tc>
              </a:tr>
              <a:tr h="396720"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spcBef>
                          <a:spcPts val="601"/>
                        </a:spcBef>
                        <a:spcAft>
                          <a:spcPts val="601"/>
                        </a:spcAft>
                      </a:pPr>
                      <a:r>
                        <a:rPr b="0" lang="it-IT" sz="1800" spc="-1" strike="noStrike">
                          <a:solidFill>
                            <a:srgbClr val="008080"/>
                          </a:solidFill>
                          <a:latin typeface="Segoe UI Light"/>
                        </a:rPr>
                        <a:t>Natura</a:t>
                      </a:r>
                      <a:endParaRPr b="0" lang="it-IT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noFill/>
                    </a:lnL>
                    <a:lnR w="12240">
                      <a:noFill/>
                    </a:lnR>
                    <a:lnT w="12240">
                      <a:solidFill>
                        <a:srgbClr val="c00000"/>
                      </a:solidFill>
                    </a:lnT>
                    <a:lnB w="12240">
                      <a:solidFill>
                        <a:srgbClr val="c00000"/>
                      </a:solidFill>
                    </a:lnB>
                    <a:noFill/>
                  </a:tcPr>
                </a:tc>
                <a:tc vMerge="1">
                  <a:tcPr marL="90000" marR="90000">
                    <a:solidFill>
                      <a:srgbClr val="729fc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24" name="Table 10"/>
          <p:cNvGraphicFramePr/>
          <p:nvPr/>
        </p:nvGraphicFramePr>
        <p:xfrm>
          <a:off x="6371640" y="4596120"/>
          <a:ext cx="5639040" cy="1129320"/>
        </p:xfrm>
        <a:graphic>
          <a:graphicData uri="http://schemas.openxmlformats.org/drawingml/2006/table">
            <a:tbl>
              <a:tblPr/>
              <a:tblGrid>
                <a:gridCol w="2601720"/>
                <a:gridCol w="3037320"/>
              </a:tblGrid>
              <a:tr h="1206720"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it-IT" sz="1800" spc="-1" strike="noStrike" cap="small">
                          <a:solidFill>
                            <a:srgbClr val="c00000"/>
                          </a:solidFill>
                          <a:latin typeface="Segoe UI Light"/>
                        </a:rPr>
                        <a:t>Prodotti Ambito </a:t>
                      </a:r>
                      <a:r>
                        <a:rPr b="0" lang="it-IT" sz="1600" spc="-1" strike="noStrike" cap="small">
                          <a:solidFill>
                            <a:srgbClr val="c00000"/>
                          </a:solidFill>
                          <a:latin typeface="Segoe UI Light"/>
                        </a:rPr>
                        <a:t>in Fase di Introduzione/Esplorazione</a:t>
                      </a:r>
                      <a:endParaRPr b="0" lang="it-IT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solidFill>
                        <a:srgbClr val="c00000"/>
                      </a:solidFill>
                    </a:lnB>
                    <a:noFill/>
                  </a:tcPr>
                </a:tc>
                <a:tc>
                  <a:txBody>
                    <a:bodyPr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it-IT" sz="1800" spc="-1" strike="noStrike" cap="small">
                          <a:solidFill>
                            <a:srgbClr val="c00000"/>
                          </a:solidFill>
                          <a:latin typeface="Segoe UI Light"/>
                        </a:rPr>
                        <a:t>Mercati</a:t>
                      </a:r>
                      <a:endParaRPr b="0" lang="it-IT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solidFill>
                        <a:srgbClr val="c00000"/>
                      </a:solidFill>
                    </a:lnB>
                    <a:noFill/>
                  </a:tcPr>
                </a:tc>
              </a:tr>
              <a:tr h="396720"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-IT" sz="1800" spc="-1" strike="noStrike">
                          <a:solidFill>
                            <a:srgbClr val="008080"/>
                          </a:solidFill>
                          <a:latin typeface="Segoe UI Light"/>
                        </a:rPr>
                        <a:t>Scoperta territorio</a:t>
                      </a:r>
                      <a:endParaRPr b="0" lang="it-IT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noFill/>
                    </a:lnL>
                    <a:lnR w="12240">
                      <a:noFill/>
                    </a:lnR>
                    <a:lnT w="12240">
                      <a:solidFill>
                        <a:srgbClr val="c00000"/>
                      </a:solidFill>
                    </a:lnT>
                    <a:lnB w="12240">
                      <a:solidFill>
                        <a:srgbClr val="c00000"/>
                      </a:solidFill>
                    </a:lnB>
                    <a:noFill/>
                  </a:tcPr>
                </a:tc>
                <a:tc rowSpan="2">
                  <a:txBody>
                    <a:bodyPr anchor="ctr">
                      <a:noAutofit/>
                    </a:bodyPr>
                    <a:p>
                      <a:pPr marL="263520" indent="-263160">
                        <a:lnSpc>
                          <a:spcPct val="100000"/>
                        </a:lnSpc>
                        <a:spcBef>
                          <a:spcPts val="601"/>
                        </a:spcBef>
                        <a:spcAft>
                          <a:spcPts val="601"/>
                        </a:spcAft>
                        <a:buClr>
                          <a:srgbClr val="000000"/>
                        </a:buClr>
                        <a:buFont typeface="Wingdings" charset="2"/>
                        <a:buChar char=""/>
                      </a:pPr>
                      <a:r>
                        <a:rPr b="0" lang="it-IT" sz="1800" spc="-1" strike="noStrike">
                          <a:solidFill>
                            <a:srgbClr val="000000"/>
                          </a:solidFill>
                          <a:latin typeface="Segoe UI Light"/>
                        </a:rPr>
                        <a:t>Nord Europa, Italia, </a:t>
                      </a:r>
                      <a:endParaRPr b="0" lang="it-IT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noFill/>
                    </a:lnL>
                    <a:lnR w="12240">
                      <a:noFill/>
                    </a:lnR>
                    <a:lnT w="12240">
                      <a:solidFill>
                        <a:srgbClr val="c00000"/>
                      </a:solidFill>
                    </a:lnT>
                    <a:lnB w="12240">
                      <a:solidFill>
                        <a:srgbClr val="c00000"/>
                      </a:solidFill>
                    </a:lnB>
                    <a:noFill/>
                  </a:tcPr>
                </a:tc>
              </a:tr>
              <a:tr h="396720"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-IT" sz="1800" spc="-1" strike="noStrike">
                          <a:solidFill>
                            <a:srgbClr val="008080"/>
                          </a:solidFill>
                          <a:latin typeface="Segoe UI Light"/>
                        </a:rPr>
                        <a:t>Cammini</a:t>
                      </a:r>
                      <a:endParaRPr b="0" lang="it-IT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noFill/>
                    </a:lnL>
                    <a:lnR w="12240">
                      <a:noFill/>
                    </a:lnR>
                    <a:lnT w="12240">
                      <a:solidFill>
                        <a:srgbClr val="c00000"/>
                      </a:solidFill>
                    </a:lnT>
                    <a:lnB w="12240">
                      <a:solidFill>
                        <a:srgbClr val="c00000"/>
                      </a:solidFill>
                    </a:lnB>
                    <a:noFill/>
                  </a:tcPr>
                </a:tc>
                <a:tc vMerge="1">
                  <a:tcPr marL="90000" marR="90000">
                    <a:solidFill>
                      <a:srgbClr val="729fcf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3f3f3f"/>
      </a:dk2>
      <a:lt2>
        <a:srgbClr val="e7e6e6"/>
      </a:lt2>
      <a:accent1>
        <a:srgbClr val="11545d"/>
      </a:accent1>
      <a:accent2>
        <a:srgbClr val="fe5e55"/>
      </a:accent2>
      <a:accent3>
        <a:srgbClr val="fed424"/>
      </a:accent3>
      <a:accent4>
        <a:srgbClr val="98eae7"/>
      </a:accent4>
      <a:accent5>
        <a:srgbClr val="11545d"/>
      </a:accent5>
      <a:accent6>
        <a:srgbClr val="fe5e55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3f3f3f"/>
      </a:dk2>
      <a:lt2>
        <a:srgbClr val="e7e6e6"/>
      </a:lt2>
      <a:accent1>
        <a:srgbClr val="11545d"/>
      </a:accent1>
      <a:accent2>
        <a:srgbClr val="fe5e55"/>
      </a:accent2>
      <a:accent3>
        <a:srgbClr val="fed424"/>
      </a:accent3>
      <a:accent4>
        <a:srgbClr val="98eae7"/>
      </a:accent4>
      <a:accent5>
        <a:srgbClr val="11545d"/>
      </a:accent5>
      <a:accent6>
        <a:srgbClr val="fe5e55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934</TotalTime>
  <Application>LibreOffice/6.2.5.2$Windows_X86_64 LibreOffice_project/1ec314fa52f458adc18c4f025c545a4e8b22c159</Application>
  <Words>983</Words>
  <Paragraphs>257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2018-08-30T06:48:50Z</dcterms:created>
  <dc:creator>Nugroho Ade</dc:creator>
  <dc:description/>
  <dc:language>it-IT</dc:language>
  <cp:lastModifiedBy>sandro</cp:lastModifiedBy>
  <cp:lastPrinted>2019-12-10T16:05:19Z</cp:lastPrinted>
  <dcterms:modified xsi:type="dcterms:W3CDTF">2019-12-10T16:13:04Z</dcterms:modified>
  <cp:revision>140</cp:revision>
  <dc:subject/>
  <dc:title>PowerPoint Presentation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4</vt:i4>
  </property>
  <property fmtid="{D5CDD505-2E9C-101B-9397-08002B2CF9AE}" pid="8" name="PresentationFormat">
    <vt:lpwstr>Widescreen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14</vt:i4>
  </property>
</Properties>
</file>